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62" r:id="rId6"/>
    <p:sldId id="269" r:id="rId7"/>
    <p:sldId id="280" r:id="rId8"/>
    <p:sldId id="283" r:id="rId9"/>
    <p:sldId id="276" r:id="rId10"/>
    <p:sldId id="277" r:id="rId11"/>
    <p:sldId id="281" r:id="rId12"/>
    <p:sldId id="278" r:id="rId13"/>
    <p:sldId id="282" r:id="rId14"/>
    <p:sldId id="258" r:id="rId15"/>
    <p:sldId id="272" r:id="rId16"/>
    <p:sldId id="261" r:id="rId17"/>
    <p:sldId id="274"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0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1" loCatId="other" qsTypeId="urn:microsoft.com/office/officeart/2005/8/quickstyle/simple5" qsCatId="simple" csTypeId="urn:microsoft.com/office/officeart/2005/8/colors/accent2_2" csCatId="accent2" phldr="1"/>
      <dgm:spPr/>
      <dgm:t>
        <a:bodyPr rtlCol="0"/>
        <a:lstStyle/>
        <a:p>
          <a:pPr rtl="0"/>
          <a:endParaRPr lang="en-US"/>
        </a:p>
      </dgm:t>
    </dgm:pt>
    <dgm:pt modelId="{97DB74B5-36C1-4083-BE16-BE9779159093}">
      <dgm:prSet phldrT="[Text]"/>
      <dgm:spPr/>
      <dgm:t>
        <a:bodyPr rtlCol="0"/>
        <a:lstStyle/>
        <a:p>
          <a:pPr rtl="0"/>
          <a:r>
            <a:rPr lang="fr-FR" b="1" noProof="0" dirty="0"/>
            <a:t>FÉVRIER 2022</a:t>
          </a:r>
        </a:p>
      </dgm:t>
    </dgm:pt>
    <dgm:pt modelId="{6C1A497B-059D-41D7-B22F-7BDC6CFD947A}" type="parTrans" cxnId="{97D15D88-2DC1-4956-9B64-C442B4AE1CB3}">
      <dgm:prSet/>
      <dgm:spPr/>
      <dgm:t>
        <a:bodyPr rtlCol="0"/>
        <a:lstStyle/>
        <a:p>
          <a:pPr rtl="0"/>
          <a:endParaRPr lang="fr-FR" noProof="0"/>
        </a:p>
      </dgm:t>
    </dgm:pt>
    <dgm:pt modelId="{F04D9720-1E1D-4133-9C2F-A9F070591B2B}" type="sibTrans" cxnId="{97D15D88-2DC1-4956-9B64-C442B4AE1CB3}">
      <dgm:prSet/>
      <dgm:spPr/>
      <dgm:t>
        <a:bodyPr rtlCol="0"/>
        <a:lstStyle/>
        <a:p>
          <a:pPr rtl="0"/>
          <a:endParaRPr lang="fr-FR" noProof="0"/>
        </a:p>
      </dgm:t>
    </dgm:pt>
    <dgm:pt modelId="{B059B0DE-AE0E-408C-98A7-05AB6DD73373}">
      <dgm:prSet phldrT="[Text]"/>
      <dgm:spPr/>
      <dgm:t>
        <a:bodyPr rtlCol="0"/>
        <a:lstStyle/>
        <a:p>
          <a:pPr rtl="0"/>
          <a:r>
            <a:rPr lang="fr-FR" b="1" i="0" u="none" noProof="0" dirty="0">
              <a:solidFill>
                <a:srgbClr val="FF0000"/>
              </a:solidFill>
            </a:rPr>
            <a:t>LANCEMENT OFFICIEL </a:t>
          </a:r>
          <a:r>
            <a:rPr lang="fr-FR" b="1" i="0" u="none" noProof="0" dirty="0">
              <a:solidFill>
                <a:schemeClr val="bg1"/>
              </a:solidFill>
            </a:rPr>
            <a:t>          </a:t>
          </a:r>
        </a:p>
        <a:p>
          <a:pPr rtl="0"/>
          <a:r>
            <a:rPr lang="fr-FR" b="1" i="0" u="none" noProof="0" dirty="0">
              <a:solidFill>
                <a:schemeClr val="bg1"/>
              </a:solidFill>
            </a:rPr>
            <a:t>(mise en ligne site web, infolettre, VIRAGE, Facebook)</a:t>
          </a:r>
          <a:endParaRPr lang="fr-FR" b="1" noProof="0" dirty="0">
            <a:solidFill>
              <a:schemeClr val="bg1"/>
            </a:solidFill>
          </a:endParaRPr>
        </a:p>
      </dgm:t>
    </dgm:pt>
    <dgm:pt modelId="{727AA871-1A31-445C-A336-3204D36FAC47}" type="parTrans" cxnId="{4961C5D8-87CF-431D-8E8D-857C807E64B3}">
      <dgm:prSet/>
      <dgm:spPr/>
      <dgm:t>
        <a:bodyPr rtlCol="0"/>
        <a:lstStyle/>
        <a:p>
          <a:pPr rtl="0"/>
          <a:endParaRPr lang="fr-FR" noProof="0"/>
        </a:p>
      </dgm:t>
    </dgm:pt>
    <dgm:pt modelId="{EB87680C-8ED2-476E-AF1D-D26D672907E1}" type="sibTrans" cxnId="{4961C5D8-87CF-431D-8E8D-857C807E64B3}">
      <dgm:prSet/>
      <dgm:spPr/>
      <dgm:t>
        <a:bodyPr rtlCol="0"/>
        <a:lstStyle/>
        <a:p>
          <a:pPr rtl="0"/>
          <a:endParaRPr lang="fr-FR" noProof="0"/>
        </a:p>
      </dgm:t>
    </dgm:pt>
    <dgm:pt modelId="{BA1616FF-810F-45C9-9A2F-AC41CB3CC6BC}">
      <dgm:prSet phldrT="[Text]" custT="1"/>
      <dgm:spPr/>
      <dgm:t>
        <a:bodyPr rtlCol="0"/>
        <a:lstStyle/>
        <a:p>
          <a:pPr rtl="0"/>
          <a:r>
            <a:rPr lang="fr-FR" sz="1600" b="1" i="0" u="none" noProof="0" dirty="0">
              <a:solidFill>
                <a:schemeClr val="bg1"/>
              </a:solidFill>
            </a:rPr>
            <a:t>ENVOI AUX CLUBS </a:t>
          </a:r>
        </a:p>
        <a:p>
          <a:pPr rtl="0"/>
          <a:r>
            <a:rPr lang="fr-FR" sz="1600" b="1" i="0" u="none" noProof="0" dirty="0">
              <a:solidFill>
                <a:schemeClr val="bg1"/>
              </a:solidFill>
            </a:rPr>
            <a:t>(lettre, guide, FAQ, procédure)</a:t>
          </a:r>
        </a:p>
        <a:p>
          <a:pPr rtl="0"/>
          <a:endParaRPr lang="fr-FR" sz="1600" b="1" i="0" u="none" noProof="0" dirty="0">
            <a:solidFill>
              <a:schemeClr val="bg1"/>
            </a:solidFill>
          </a:endParaRPr>
        </a:p>
        <a:p>
          <a:pPr rtl="0"/>
          <a:r>
            <a:rPr lang="fr-FR" sz="1600" b="1" i="0" u="none" noProof="0" dirty="0">
              <a:solidFill>
                <a:schemeClr val="bg1"/>
              </a:solidFill>
            </a:rPr>
            <a:t>COMMUNIQUÉ AUX PARTENAIRES (provinciaux et régionaux)</a:t>
          </a:r>
          <a:endParaRPr lang="fr-FR" sz="1600" b="1" noProof="0" dirty="0">
            <a:solidFill>
              <a:schemeClr val="bg1"/>
            </a:solidFill>
          </a:endParaRPr>
        </a:p>
      </dgm:t>
    </dgm:pt>
    <dgm:pt modelId="{6F62B292-7542-4770-A5DA-AD6E93F9642D}" type="sibTrans" cxnId="{BA5CF126-908D-4215-B2E2-AF7012301DA0}">
      <dgm:prSet/>
      <dgm:spPr/>
      <dgm:t>
        <a:bodyPr rtlCol="0"/>
        <a:lstStyle/>
        <a:p>
          <a:pPr rtl="0"/>
          <a:endParaRPr lang="fr-FR" noProof="0"/>
        </a:p>
      </dgm:t>
    </dgm:pt>
    <dgm:pt modelId="{9544FBF8-477A-41E1-A1AC-3D721A7822EB}" type="parTrans" cxnId="{BA5CF126-908D-4215-B2E2-AF7012301DA0}">
      <dgm:prSet/>
      <dgm:spPr/>
      <dgm:t>
        <a:bodyPr rtlCol="0"/>
        <a:lstStyle/>
        <a:p>
          <a:pPr rtl="0"/>
          <a:endParaRPr lang="fr-FR" noProof="0"/>
        </a:p>
      </dgm:t>
    </dgm:pt>
    <dgm:pt modelId="{660CF888-26B9-4DCA-B7E0-A150825288D0}">
      <dgm:prSet phldrT="[Text]"/>
      <dgm:spPr/>
      <dgm:t>
        <a:bodyPr rtlCol="0"/>
        <a:lstStyle/>
        <a:p>
          <a:pPr rtl="0"/>
          <a:r>
            <a:rPr lang="fr-FR" b="1" noProof="0" dirty="0"/>
            <a:t>JANVIER 2022</a:t>
          </a:r>
        </a:p>
      </dgm:t>
    </dgm:pt>
    <dgm:pt modelId="{197B6A99-6CC2-49FD-8495-CB34839ABB2C}" type="sibTrans" cxnId="{947C7663-DE86-43C7-B3C9-9F5928A23C68}">
      <dgm:prSet/>
      <dgm:spPr/>
      <dgm:t>
        <a:bodyPr rtlCol="0"/>
        <a:lstStyle/>
        <a:p>
          <a:pPr rtl="0"/>
          <a:endParaRPr lang="fr-FR" noProof="0"/>
        </a:p>
      </dgm:t>
    </dgm:pt>
    <dgm:pt modelId="{C1C2508F-5620-49AF-BFC7-5EF96CC474E3}" type="parTrans" cxnId="{947C7663-DE86-43C7-B3C9-9F5928A23C68}">
      <dgm:prSet/>
      <dgm:spPr/>
      <dgm:t>
        <a:bodyPr rtlCol="0"/>
        <a:lstStyle/>
        <a:p>
          <a:pPr rtl="0"/>
          <a:endParaRPr lang="fr-FR" noProof="0"/>
        </a:p>
      </dgm:t>
    </dgm:pt>
    <dgm:pt modelId="{36260B33-8306-44A8-8208-420AA569C58A}" type="pres">
      <dgm:prSet presAssocID="{E5B2E815-0D19-41DC-B01B-4D608769620A}" presName="Name0" presStyleCnt="0">
        <dgm:presLayoutVars>
          <dgm:chMax/>
          <dgm:chPref/>
          <dgm:animLvl val="lvl"/>
        </dgm:presLayoutVars>
      </dgm:prSet>
      <dgm:spPr/>
    </dgm:pt>
    <dgm:pt modelId="{D541C56A-E6F5-457B-9CF0-6FDF57F4C49D}" type="pres">
      <dgm:prSet presAssocID="{660CF888-26B9-4DCA-B7E0-A150825288D0}" presName="composite" presStyleCnt="0"/>
      <dgm:spPr/>
    </dgm:pt>
    <dgm:pt modelId="{C08BBBC6-3FCA-4647-9B05-3E3268CE13B5}" type="pres">
      <dgm:prSet presAssocID="{660CF888-26B9-4DCA-B7E0-A150825288D0}" presName="parent" presStyleLbl="alignNode1" presStyleIdx="0" presStyleCnt="2" custLinFactY="-200000" custLinFactNeighborX="-5331" custLinFactNeighborY="-226294">
        <dgm:presLayoutVars>
          <dgm:chMax val="1"/>
          <dgm:chPref val="1"/>
          <dgm:bulletEnabled val="1"/>
        </dgm:presLayoutVars>
      </dgm:prSet>
      <dgm:spPr/>
    </dgm:pt>
    <dgm:pt modelId="{8EEC6C7A-710E-41DE-A9C0-35C4495574F8}" type="pres">
      <dgm:prSet presAssocID="{660CF888-26B9-4DCA-B7E0-A150825288D0}" presName="Childtext" presStyleLbl="revTx" presStyleIdx="0" presStyleCnt="2" custScaleY="147701" custLinFactNeighborX="-5331" custLinFactNeighborY="58389">
        <dgm:presLayoutVars>
          <dgm:bulletEnabled val="1"/>
        </dgm:presLayoutVars>
      </dgm:prSet>
      <dgm:spPr/>
    </dgm:pt>
    <dgm:pt modelId="{46EA93E1-CECE-48A3-842E-D9E815DD9A25}" type="pres">
      <dgm:prSet presAssocID="{660CF888-26B9-4DCA-B7E0-A150825288D0}" presName="ConnectLine" presStyleLbl="sibTrans1D1" presStyleIdx="0" presStyleCnt="2" custLinFactX="-300000" custLinFactY="-108617" custLinFactNeighborX="-341167" custLinFactNeighborY="-200000"/>
      <dgm:spPr>
        <a:noFill/>
        <a:ln w="6350" cap="flat" cmpd="sng" algn="ctr">
          <a:solidFill>
            <a:schemeClr val="accent2">
              <a:hueOff val="0"/>
              <a:satOff val="0"/>
              <a:lumOff val="0"/>
              <a:alphaOff val="0"/>
            </a:schemeClr>
          </a:solidFill>
          <a:prstDash val="dash"/>
          <a:miter lim="800000"/>
        </a:ln>
        <a:effectLst/>
      </dgm:spPr>
    </dgm:pt>
    <dgm:pt modelId="{51188F99-63AA-4490-A219-1969BBEB3BBD}" type="pres">
      <dgm:prSet presAssocID="{660CF888-26B9-4DCA-B7E0-A150825288D0}" presName="ConnectLineEnd" presStyleLbl="lnNode1" presStyleIdx="0" presStyleCnt="2" custLinFactX="-100000" custLinFactY="-300000" custLinFactNeighborX="-148672" custLinFactNeighborY="-366082"/>
      <dgm:spPr/>
    </dgm:pt>
    <dgm:pt modelId="{7966BD35-44A0-405C-BE23-76D4AE98C2DA}" type="pres">
      <dgm:prSet presAssocID="{660CF888-26B9-4DCA-B7E0-A150825288D0}" presName="EmptyPane" presStyleCnt="0"/>
      <dgm:spPr/>
    </dgm:pt>
    <dgm:pt modelId="{390CE4CC-F0B7-45C8-898E-C8B51C4428BD}" type="pres">
      <dgm:prSet presAssocID="{197B6A99-6CC2-49FD-8495-CB34839ABB2C}" presName="spaceBetweenRectangles" presStyleCnt="0"/>
      <dgm:spPr/>
    </dgm:pt>
    <dgm:pt modelId="{D58FBD3D-99C9-4AFB-8AEA-A13D5CAF7015}" type="pres">
      <dgm:prSet presAssocID="{97DB74B5-36C1-4083-BE16-BE9779159093}" presName="composite" presStyleCnt="0"/>
      <dgm:spPr/>
    </dgm:pt>
    <dgm:pt modelId="{956E7361-638A-4F8D-B19A-2A13165194F4}" type="pres">
      <dgm:prSet presAssocID="{97DB74B5-36C1-4083-BE16-BE9779159093}" presName="parent" presStyleLbl="alignNode1" presStyleIdx="1" presStyleCnt="2" custLinFactNeighborX="608" custLinFactNeighborY="3553">
        <dgm:presLayoutVars>
          <dgm:chMax val="1"/>
          <dgm:chPref val="1"/>
          <dgm:bulletEnabled val="1"/>
        </dgm:presLayoutVars>
      </dgm:prSet>
      <dgm:spPr/>
    </dgm:pt>
    <dgm:pt modelId="{F25331B7-4FC9-44F0-A625-FFD444D6B661}" type="pres">
      <dgm:prSet presAssocID="{97DB74B5-36C1-4083-BE16-BE9779159093}" presName="Childtext" presStyleLbl="revTx" presStyleIdx="1" presStyleCnt="2">
        <dgm:presLayoutVars>
          <dgm:bulletEnabled val="1"/>
        </dgm:presLayoutVars>
      </dgm:prSet>
      <dgm:spPr/>
    </dgm:pt>
    <dgm:pt modelId="{E6344D0E-6E72-4C7E-B361-F288A274FA02}" type="pres">
      <dgm:prSet presAssocID="{97DB74B5-36C1-4083-BE16-BE9779159093}" presName="ConnectLine" presStyleLbl="sibTrans1D1" presStyleIdx="1" presStyleCnt="2"/>
      <dgm:spPr>
        <a:noFill/>
        <a:ln w="6350" cap="flat" cmpd="sng" algn="ctr">
          <a:solidFill>
            <a:schemeClr val="accent2">
              <a:hueOff val="0"/>
              <a:satOff val="0"/>
              <a:lumOff val="0"/>
              <a:alphaOff val="0"/>
            </a:schemeClr>
          </a:solidFill>
          <a:prstDash val="dash"/>
          <a:miter lim="800000"/>
        </a:ln>
        <a:effectLst/>
      </dgm:spPr>
    </dgm:pt>
    <dgm:pt modelId="{21815294-9225-4B53-B94F-AD95A01072F5}" type="pres">
      <dgm:prSet presAssocID="{97DB74B5-36C1-4083-BE16-BE9779159093}" presName="ConnectLineEnd" presStyleLbl="lnNode1" presStyleIdx="1" presStyleCnt="2"/>
      <dgm:spPr/>
    </dgm:pt>
    <dgm:pt modelId="{5FD01BAC-4118-4DAA-B25C-5FE89B94169B}" type="pres">
      <dgm:prSet presAssocID="{97DB74B5-36C1-4083-BE16-BE9779159093}" presName="EmptyPane" presStyleCnt="0"/>
      <dgm:spPr/>
    </dgm:pt>
  </dgm:ptLst>
  <dgm:cxnLst>
    <dgm:cxn modelId="{B4AA5226-AC75-4A33-A697-9BF31FB063A0}" type="presOf" srcId="{BA1616FF-810F-45C9-9A2F-AC41CB3CC6BC}" destId="{8EEC6C7A-710E-41DE-A9C0-35C4495574F8}" srcOrd="0" destOrd="0" presId="urn:microsoft.com/office/officeart/2016/7/layout/RoundedRectangleTimeline#1"/>
    <dgm:cxn modelId="{BA5CF126-908D-4215-B2E2-AF7012301DA0}" srcId="{660CF888-26B9-4DCA-B7E0-A150825288D0}" destId="{BA1616FF-810F-45C9-9A2F-AC41CB3CC6BC}" srcOrd="0" destOrd="0" parTransId="{9544FBF8-477A-41E1-A1AC-3D721A7822EB}" sibTransId="{6F62B292-7542-4770-A5DA-AD6E93F9642D}"/>
    <dgm:cxn modelId="{947C7663-DE86-43C7-B3C9-9F5928A23C68}" srcId="{E5B2E815-0D19-41DC-B01B-4D608769620A}" destId="{660CF888-26B9-4DCA-B7E0-A150825288D0}" srcOrd="0" destOrd="0" parTransId="{C1C2508F-5620-49AF-BFC7-5EF96CC474E3}" sibTransId="{197B6A99-6CC2-49FD-8495-CB34839ABB2C}"/>
    <dgm:cxn modelId="{0C5B294B-5CE1-42B5-9DF9-14EA33E981D7}" type="presOf" srcId="{B059B0DE-AE0E-408C-98A7-05AB6DD73373}" destId="{F25331B7-4FC9-44F0-A625-FFD444D6B661}" srcOrd="0" destOrd="0" presId="urn:microsoft.com/office/officeart/2016/7/layout/RoundedRectangleTimeline#1"/>
    <dgm:cxn modelId="{EB15F76D-D5BD-4A3C-B4D5-7FE477FC43B6}" type="presOf" srcId="{97DB74B5-36C1-4083-BE16-BE9779159093}" destId="{956E7361-638A-4F8D-B19A-2A13165194F4}" srcOrd="0" destOrd="0" presId="urn:microsoft.com/office/officeart/2016/7/layout/RoundedRectangleTimeline#1"/>
    <dgm:cxn modelId="{97D15D88-2DC1-4956-9B64-C442B4AE1CB3}" srcId="{E5B2E815-0D19-41DC-B01B-4D608769620A}" destId="{97DB74B5-36C1-4083-BE16-BE9779159093}" srcOrd="1" destOrd="0" parTransId="{6C1A497B-059D-41D7-B22F-7BDC6CFD947A}" sibTransId="{F04D9720-1E1D-4133-9C2F-A9F070591B2B}"/>
    <dgm:cxn modelId="{D2A6DEA3-BE86-4868-8A6A-3AE672D81020}" type="presOf" srcId="{660CF888-26B9-4DCA-B7E0-A150825288D0}" destId="{C08BBBC6-3FCA-4647-9B05-3E3268CE13B5}" srcOrd="0" destOrd="0" presId="urn:microsoft.com/office/officeart/2016/7/layout/RoundedRectangleTimeline#1"/>
    <dgm:cxn modelId="{4961C5D8-87CF-431D-8E8D-857C807E64B3}" srcId="{97DB74B5-36C1-4083-BE16-BE9779159093}" destId="{B059B0DE-AE0E-408C-98A7-05AB6DD73373}" srcOrd="0" destOrd="0" parTransId="{727AA871-1A31-445C-A336-3204D36FAC47}" sibTransId="{EB87680C-8ED2-476E-AF1D-D26D672907E1}"/>
    <dgm:cxn modelId="{8153CDEE-645A-4865-8C09-2C893173F8CF}" type="presOf" srcId="{E5B2E815-0D19-41DC-B01B-4D608769620A}" destId="{36260B33-8306-44A8-8208-420AA569C58A}" srcOrd="0" destOrd="0" presId="urn:microsoft.com/office/officeart/2016/7/layout/RoundedRectangleTimeline#1"/>
    <dgm:cxn modelId="{335F3767-95BF-46C9-AF28-0BDFD2732A54}" type="presParOf" srcId="{36260B33-8306-44A8-8208-420AA569C58A}" destId="{D541C56A-E6F5-457B-9CF0-6FDF57F4C49D}" srcOrd="0" destOrd="0" presId="urn:microsoft.com/office/officeart/2016/7/layout/RoundedRectangleTimeline#1"/>
    <dgm:cxn modelId="{E3CE558A-5662-4B40-9AB8-1155A3B47AA8}" type="presParOf" srcId="{D541C56A-E6F5-457B-9CF0-6FDF57F4C49D}" destId="{C08BBBC6-3FCA-4647-9B05-3E3268CE13B5}" srcOrd="0" destOrd="0" presId="urn:microsoft.com/office/officeart/2016/7/layout/RoundedRectangleTimeline#1"/>
    <dgm:cxn modelId="{5D8DAFC8-7CE0-42B7-84F0-3D0A25D4F177}" type="presParOf" srcId="{D541C56A-E6F5-457B-9CF0-6FDF57F4C49D}" destId="{8EEC6C7A-710E-41DE-A9C0-35C4495574F8}" srcOrd="1" destOrd="0" presId="urn:microsoft.com/office/officeart/2016/7/layout/RoundedRectangleTimeline#1"/>
    <dgm:cxn modelId="{420FF128-872C-4AF0-9B72-864A296A9BD8}" type="presParOf" srcId="{D541C56A-E6F5-457B-9CF0-6FDF57F4C49D}" destId="{46EA93E1-CECE-48A3-842E-D9E815DD9A25}" srcOrd="2" destOrd="0" presId="urn:microsoft.com/office/officeart/2016/7/layout/RoundedRectangleTimeline#1"/>
    <dgm:cxn modelId="{AFD6F9C7-D813-474A-8FF6-56A0FBD3A212}" type="presParOf" srcId="{D541C56A-E6F5-457B-9CF0-6FDF57F4C49D}" destId="{51188F99-63AA-4490-A219-1969BBEB3BBD}" srcOrd="3" destOrd="0" presId="urn:microsoft.com/office/officeart/2016/7/layout/RoundedRectangleTimeline#1"/>
    <dgm:cxn modelId="{A5FF916D-8F4B-4C03-8761-9011658497F8}" type="presParOf" srcId="{D541C56A-E6F5-457B-9CF0-6FDF57F4C49D}" destId="{7966BD35-44A0-405C-BE23-76D4AE98C2DA}" srcOrd="4" destOrd="0" presId="urn:microsoft.com/office/officeart/2016/7/layout/RoundedRectangleTimeline#1"/>
    <dgm:cxn modelId="{474894D8-F4B6-4A88-89E1-5B1DED89C030}" type="presParOf" srcId="{36260B33-8306-44A8-8208-420AA569C58A}" destId="{390CE4CC-F0B7-45C8-898E-C8B51C4428BD}" srcOrd="1" destOrd="0" presId="urn:microsoft.com/office/officeart/2016/7/layout/RoundedRectangleTimeline#1"/>
    <dgm:cxn modelId="{C50E10FD-AFE9-4E77-81D9-F3B9CF645A3F}" type="presParOf" srcId="{36260B33-8306-44A8-8208-420AA569C58A}" destId="{D58FBD3D-99C9-4AFB-8AEA-A13D5CAF7015}" srcOrd="2" destOrd="0" presId="urn:microsoft.com/office/officeart/2016/7/layout/RoundedRectangleTimeline#1"/>
    <dgm:cxn modelId="{0678C44A-2D5C-4A55-A15F-6022917EE179}" type="presParOf" srcId="{D58FBD3D-99C9-4AFB-8AEA-A13D5CAF7015}" destId="{956E7361-638A-4F8D-B19A-2A13165194F4}" srcOrd="0" destOrd="0" presId="urn:microsoft.com/office/officeart/2016/7/layout/RoundedRectangleTimeline#1"/>
    <dgm:cxn modelId="{AF1EDA5B-BE0F-4749-8507-3FC720217797}" type="presParOf" srcId="{D58FBD3D-99C9-4AFB-8AEA-A13D5CAF7015}" destId="{F25331B7-4FC9-44F0-A625-FFD444D6B661}" srcOrd="1" destOrd="0" presId="urn:microsoft.com/office/officeart/2016/7/layout/RoundedRectangleTimeline#1"/>
    <dgm:cxn modelId="{536BF031-84AF-412B-AB47-A2D71D4A539D}" type="presParOf" srcId="{D58FBD3D-99C9-4AFB-8AEA-A13D5CAF7015}" destId="{E6344D0E-6E72-4C7E-B361-F288A274FA02}" srcOrd="2" destOrd="0" presId="urn:microsoft.com/office/officeart/2016/7/layout/RoundedRectangleTimeline#1"/>
    <dgm:cxn modelId="{BC36DF85-6DB8-474A-8CB9-65B6AAE46AE4}" type="presParOf" srcId="{D58FBD3D-99C9-4AFB-8AEA-A13D5CAF7015}" destId="{21815294-9225-4B53-B94F-AD95A01072F5}" srcOrd="3" destOrd="0" presId="urn:microsoft.com/office/officeart/2016/7/layout/RoundedRectangleTimeline#1"/>
    <dgm:cxn modelId="{EFE3650A-2F26-4718-B109-D6613416FA9A}" type="presParOf" srcId="{D58FBD3D-99C9-4AFB-8AEA-A13D5CAF7015}" destId="{5FD01BAC-4118-4DAA-B25C-5FE89B94169B}" srcOrd="4" destOrd="0" presId="urn:microsoft.com/office/officeart/2016/7/layout/RoundedRectangleTimelin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BBC6-3FCA-4647-9B05-3E3268CE13B5}">
      <dsp:nvSpPr>
        <dsp:cNvPr id="0" name=""/>
        <dsp:cNvSpPr/>
      </dsp:nvSpPr>
      <dsp:spPr>
        <a:xfrm rot="16200000">
          <a:off x="3167631" y="-1613663"/>
          <a:ext cx="499806" cy="4381324"/>
        </a:xfrm>
        <a:prstGeom prst="round2Same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rtlCol="0" anchor="ctr" anchorCtr="1">
          <a:noAutofit/>
        </a:bodyPr>
        <a:lstStyle/>
        <a:p>
          <a:pPr marL="0" lvl="0" indent="0" algn="ctr" defTabSz="666750" rtl="0">
            <a:lnSpc>
              <a:spcPct val="90000"/>
            </a:lnSpc>
            <a:spcBef>
              <a:spcPct val="0"/>
            </a:spcBef>
            <a:spcAft>
              <a:spcPct val="35000"/>
            </a:spcAft>
            <a:buNone/>
          </a:pPr>
          <a:r>
            <a:rPr lang="fr-FR" sz="1500" b="1" kern="1200" noProof="0" dirty="0"/>
            <a:t>JANVIER 2022</a:t>
          </a:r>
        </a:p>
      </dsp:txBody>
      <dsp:txXfrm rot="5400000">
        <a:off x="1251272" y="351494"/>
        <a:ext cx="4356925" cy="451008"/>
      </dsp:txXfrm>
    </dsp:sp>
    <dsp:sp modelId="{8EEC6C7A-710E-41DE-A9C0-35C4495574F8}">
      <dsp:nvSpPr>
        <dsp:cNvPr id="0" name=""/>
        <dsp:cNvSpPr/>
      </dsp:nvSpPr>
      <dsp:spPr>
        <a:xfrm>
          <a:off x="1226873" y="812801"/>
          <a:ext cx="4381324" cy="2583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rtlCol="0" anchor="b" anchorCtr="1">
          <a:noAutofit/>
        </a:bodyPr>
        <a:lstStyle/>
        <a:p>
          <a:pPr marL="0" lvl="0" indent="0" algn="ctr" defTabSz="711200" rtl="0">
            <a:lnSpc>
              <a:spcPct val="90000"/>
            </a:lnSpc>
            <a:spcBef>
              <a:spcPct val="0"/>
            </a:spcBef>
            <a:spcAft>
              <a:spcPct val="35000"/>
            </a:spcAft>
            <a:buNone/>
          </a:pPr>
          <a:r>
            <a:rPr lang="fr-FR" sz="1600" b="1" i="0" u="none" kern="1200" noProof="0" dirty="0">
              <a:solidFill>
                <a:schemeClr val="bg1"/>
              </a:solidFill>
            </a:rPr>
            <a:t>ENVOI AUX CLUBS </a:t>
          </a:r>
        </a:p>
        <a:p>
          <a:pPr marL="0" lvl="0" indent="0" algn="ctr" defTabSz="711200" rtl="0">
            <a:lnSpc>
              <a:spcPct val="90000"/>
            </a:lnSpc>
            <a:spcBef>
              <a:spcPct val="0"/>
            </a:spcBef>
            <a:spcAft>
              <a:spcPct val="35000"/>
            </a:spcAft>
            <a:buNone/>
          </a:pPr>
          <a:r>
            <a:rPr lang="fr-FR" sz="1600" b="1" i="0" u="none" kern="1200" noProof="0" dirty="0">
              <a:solidFill>
                <a:schemeClr val="bg1"/>
              </a:solidFill>
            </a:rPr>
            <a:t>(lettre, guide, FAQ, procédure)</a:t>
          </a:r>
        </a:p>
        <a:p>
          <a:pPr marL="0" lvl="0" indent="0" algn="ctr" defTabSz="711200" rtl="0">
            <a:lnSpc>
              <a:spcPct val="90000"/>
            </a:lnSpc>
            <a:spcBef>
              <a:spcPct val="0"/>
            </a:spcBef>
            <a:spcAft>
              <a:spcPct val="35000"/>
            </a:spcAft>
            <a:buNone/>
          </a:pPr>
          <a:endParaRPr lang="fr-FR" sz="1600" b="1" i="0" u="none" kern="1200" noProof="0" dirty="0">
            <a:solidFill>
              <a:schemeClr val="bg1"/>
            </a:solidFill>
          </a:endParaRPr>
        </a:p>
        <a:p>
          <a:pPr marL="0" lvl="0" indent="0" algn="ctr" defTabSz="711200" rtl="0">
            <a:lnSpc>
              <a:spcPct val="90000"/>
            </a:lnSpc>
            <a:spcBef>
              <a:spcPct val="0"/>
            </a:spcBef>
            <a:spcAft>
              <a:spcPct val="35000"/>
            </a:spcAft>
            <a:buNone/>
          </a:pPr>
          <a:r>
            <a:rPr lang="fr-FR" sz="1600" b="1" i="0" u="none" kern="1200" noProof="0" dirty="0">
              <a:solidFill>
                <a:schemeClr val="bg1"/>
              </a:solidFill>
            </a:rPr>
            <a:t>COMMUNIQUÉ AUX PARTENAIRES (provinciaux et régionaux)</a:t>
          </a:r>
          <a:endParaRPr lang="fr-FR" sz="1600" b="1" kern="1200" noProof="0" dirty="0">
            <a:solidFill>
              <a:schemeClr val="bg1"/>
            </a:solidFill>
          </a:endParaRPr>
        </a:p>
      </dsp:txBody>
      <dsp:txXfrm>
        <a:off x="1226873" y="812801"/>
        <a:ext cx="4381324" cy="2583768"/>
      </dsp:txXfrm>
    </dsp:sp>
    <dsp:sp modelId="{46EA93E1-CECE-48A3-842E-D9E815DD9A25}">
      <dsp:nvSpPr>
        <dsp:cNvPr id="0" name=""/>
        <dsp:cNvSpPr/>
      </dsp:nvSpPr>
      <dsp:spPr>
        <a:xfrm>
          <a:off x="3420283" y="823905"/>
          <a:ext cx="0" cy="399845"/>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188F99-63AA-4490-A219-1969BBEB3BBD}">
      <dsp:nvSpPr>
        <dsp:cNvPr id="0" name=""/>
        <dsp:cNvSpPr/>
      </dsp:nvSpPr>
      <dsp:spPr>
        <a:xfrm>
          <a:off x="3352547" y="1292110"/>
          <a:ext cx="99961" cy="9996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6E7361-638A-4F8D-B19A-2A13165194F4}">
      <dsp:nvSpPr>
        <dsp:cNvPr id="0" name=""/>
        <dsp:cNvSpPr/>
      </dsp:nvSpPr>
      <dsp:spPr>
        <a:xfrm rot="5400000">
          <a:off x="7809163" y="326129"/>
          <a:ext cx="499806" cy="4381324"/>
        </a:xfrm>
        <a:prstGeom prst="round2Same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rtlCol="0" anchor="ctr" anchorCtr="1">
          <a:noAutofit/>
        </a:bodyPr>
        <a:lstStyle/>
        <a:p>
          <a:pPr marL="0" lvl="0" indent="0" algn="ctr" defTabSz="666750" rtl="0">
            <a:lnSpc>
              <a:spcPct val="90000"/>
            </a:lnSpc>
            <a:spcBef>
              <a:spcPct val="0"/>
            </a:spcBef>
            <a:spcAft>
              <a:spcPct val="35000"/>
            </a:spcAft>
            <a:buNone/>
          </a:pPr>
          <a:r>
            <a:rPr lang="fr-FR" sz="1500" b="1" kern="1200" noProof="0" dirty="0"/>
            <a:t>FÉVRIER 2022</a:t>
          </a:r>
        </a:p>
      </dsp:txBody>
      <dsp:txXfrm rot="-5400000">
        <a:off x="5868405" y="2291287"/>
        <a:ext cx="4356925" cy="451008"/>
      </dsp:txXfrm>
    </dsp:sp>
    <dsp:sp modelId="{F25331B7-4FC9-44F0-A625-FFD444D6B661}">
      <dsp:nvSpPr>
        <dsp:cNvPr id="0" name=""/>
        <dsp:cNvSpPr/>
      </dsp:nvSpPr>
      <dsp:spPr>
        <a:xfrm>
          <a:off x="5841765" y="3248743"/>
          <a:ext cx="4381324" cy="174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rtlCol="0" anchor="t" anchorCtr="1">
          <a:noAutofit/>
        </a:bodyPr>
        <a:lstStyle/>
        <a:p>
          <a:pPr marL="0" lvl="0" indent="0" algn="ctr" defTabSz="666750" rtl="0">
            <a:lnSpc>
              <a:spcPct val="90000"/>
            </a:lnSpc>
            <a:spcBef>
              <a:spcPct val="0"/>
            </a:spcBef>
            <a:spcAft>
              <a:spcPct val="35000"/>
            </a:spcAft>
            <a:buNone/>
          </a:pPr>
          <a:r>
            <a:rPr lang="fr-FR" sz="1500" b="1" i="0" u="none" kern="1200" noProof="0" dirty="0">
              <a:solidFill>
                <a:srgbClr val="FF0000"/>
              </a:solidFill>
            </a:rPr>
            <a:t>LANCEMENT OFFICIEL </a:t>
          </a:r>
          <a:r>
            <a:rPr lang="fr-FR" sz="1500" b="1" i="0" u="none" kern="1200" noProof="0" dirty="0">
              <a:solidFill>
                <a:schemeClr val="bg1"/>
              </a:solidFill>
            </a:rPr>
            <a:t>          </a:t>
          </a:r>
        </a:p>
        <a:p>
          <a:pPr marL="0" lvl="0" indent="0" algn="ctr" defTabSz="666750" rtl="0">
            <a:lnSpc>
              <a:spcPct val="90000"/>
            </a:lnSpc>
            <a:spcBef>
              <a:spcPct val="0"/>
            </a:spcBef>
            <a:spcAft>
              <a:spcPct val="35000"/>
            </a:spcAft>
            <a:buNone/>
          </a:pPr>
          <a:r>
            <a:rPr lang="fr-FR" sz="1500" b="1" i="0" u="none" kern="1200" noProof="0" dirty="0">
              <a:solidFill>
                <a:schemeClr val="bg1"/>
              </a:solidFill>
            </a:rPr>
            <a:t>(mise en ligne site web, infolettre, VIRAGE, Facebook)</a:t>
          </a:r>
          <a:endParaRPr lang="fr-FR" sz="1500" b="1" kern="1200" noProof="0" dirty="0">
            <a:solidFill>
              <a:schemeClr val="bg1"/>
            </a:solidFill>
          </a:endParaRPr>
        </a:p>
      </dsp:txBody>
      <dsp:txXfrm>
        <a:off x="5841765" y="3248743"/>
        <a:ext cx="4381324" cy="1749323"/>
      </dsp:txXfrm>
    </dsp:sp>
    <dsp:sp modelId="{E6344D0E-6E72-4C7E-B361-F288A274FA02}">
      <dsp:nvSpPr>
        <dsp:cNvPr id="0" name=""/>
        <dsp:cNvSpPr/>
      </dsp:nvSpPr>
      <dsp:spPr>
        <a:xfrm>
          <a:off x="8032428" y="2748936"/>
          <a:ext cx="0" cy="399845"/>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1815294-9225-4B53-B94F-AD95A01072F5}">
      <dsp:nvSpPr>
        <dsp:cNvPr id="0" name=""/>
        <dsp:cNvSpPr/>
      </dsp:nvSpPr>
      <dsp:spPr>
        <a:xfrm>
          <a:off x="7982447" y="3148782"/>
          <a:ext cx="99961" cy="9996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1">
  <dgm:title val="Chronologie en rectangle à coins arrondis"/>
  <dgm:desc val="Permet de représenter une liste d’événements dans l’ordre chronologique. Une zone invisible contient la description, tandis que la date apparaît dans les rectangles, à l’exception du premier et du dernier nœud dans lequel les coins du rectangle sont arrondis. Il peut afficher une grande quantité de texte avec un format de date long et descriptif."/>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CD784F2-097A-4060-8FF3-6FB91EC3D7DB}" type="datetime1">
              <a:rPr lang="fr-FR" smtClean="0"/>
              <a:t>08/11/2021</a:t>
            </a:fld>
            <a:endParaRPr lang="fr-FR"/>
          </a:p>
        </p:txBody>
      </p:sp>
      <p:sp>
        <p:nvSpPr>
          <p:cNvPr id="4" name="Espace réservé du pied de page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831430A-4AA4-45C8-AC23-CD6B61C41A4C}" type="slidenum">
              <a:rPr lang="fr-FR" smtClean="0"/>
              <a:t>‹N°›</a:t>
            </a:fld>
            <a:endParaRPr lang="fr-FR"/>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BF86344-02EE-4788-B238-DABD819F9A49}" type="datetime1">
              <a:rPr lang="fr-FR" noProof="0" smtClean="0"/>
              <a:t>08/11/2021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4D747-9380-41EE-9946-EC9EC0CA5D1E}" type="slidenum">
              <a:rPr lang="fr-FR" noProof="0" smtClean="0"/>
              <a:t>‹N°›</a:t>
            </a:fld>
            <a:endParaRPr lang="fr-FR" noProof="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a:t>
            </a:fld>
            <a:endParaRPr lang="fr-FR"/>
          </a:p>
        </p:txBody>
      </p:sp>
    </p:spTree>
    <p:extLst>
      <p:ext uri="{BB962C8B-B14F-4D97-AF65-F5344CB8AC3E}">
        <p14:creationId xmlns:p14="http://schemas.microsoft.com/office/powerpoint/2010/main" val="424393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2</a:t>
            </a:fld>
            <a:endParaRPr lang="fr-FR"/>
          </a:p>
        </p:txBody>
      </p:sp>
    </p:spTree>
    <p:extLst>
      <p:ext uri="{BB962C8B-B14F-4D97-AF65-F5344CB8AC3E}">
        <p14:creationId xmlns:p14="http://schemas.microsoft.com/office/powerpoint/2010/main" val="180259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3</a:t>
            </a:fld>
            <a:endParaRPr lang="fr-FR"/>
          </a:p>
        </p:txBody>
      </p:sp>
    </p:spTree>
    <p:extLst>
      <p:ext uri="{BB962C8B-B14F-4D97-AF65-F5344CB8AC3E}">
        <p14:creationId xmlns:p14="http://schemas.microsoft.com/office/powerpoint/2010/main" val="288518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11</a:t>
            </a:fld>
            <a:endParaRPr lang="fr-FR"/>
          </a:p>
        </p:txBody>
      </p:sp>
    </p:spTree>
    <p:extLst>
      <p:ext uri="{BB962C8B-B14F-4D97-AF65-F5344CB8AC3E}">
        <p14:creationId xmlns:p14="http://schemas.microsoft.com/office/powerpoint/2010/main" val="222357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32DC0559-D619-4E56-BF6F-3712370C2150}" type="slidenum">
              <a:rPr lang="fr-FR" smtClean="0"/>
              <a:t>12</a:t>
            </a:fld>
            <a:endParaRPr lang="fr-FR"/>
          </a:p>
        </p:txBody>
      </p:sp>
    </p:spTree>
    <p:extLst>
      <p:ext uri="{BB962C8B-B14F-4D97-AF65-F5344CB8AC3E}">
        <p14:creationId xmlns:p14="http://schemas.microsoft.com/office/powerpoint/2010/main" val="514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13</a:t>
            </a:fld>
            <a:endParaRPr lang="fr-FR"/>
          </a:p>
        </p:txBody>
      </p:sp>
    </p:spTree>
    <p:extLst>
      <p:ext uri="{BB962C8B-B14F-4D97-AF65-F5344CB8AC3E}">
        <p14:creationId xmlns:p14="http://schemas.microsoft.com/office/powerpoint/2010/main" val="184112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1734D747-9380-41EE-9946-EC9EC0CA5D1E}" type="slidenum">
              <a:rPr lang="fr-FR" smtClean="0"/>
              <a:t>14</a:t>
            </a:fld>
            <a:endParaRPr lang="fr-FR"/>
          </a:p>
        </p:txBody>
      </p:sp>
    </p:spTree>
    <p:extLst>
      <p:ext uri="{BB962C8B-B14F-4D97-AF65-F5344CB8AC3E}">
        <p14:creationId xmlns:p14="http://schemas.microsoft.com/office/powerpoint/2010/main" val="296303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7" name="Groupe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e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orme libre : Form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Forme libre : Form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Triangle rect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Triangle droit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Triangle droit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9" name="Forme libre : Form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1" name="Forme libre : Form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12" name="Groupe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orme libre : Form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Forme libre : Form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sp>
        <p:nvSpPr>
          <p:cNvPr id="2" name="Titr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rtl="0"/>
            <a:r>
              <a:rPr lang="fr-FR" noProof="0"/>
              <a:t>TITRE</a:t>
            </a:r>
          </a:p>
        </p:txBody>
      </p:sp>
      <p:sp>
        <p:nvSpPr>
          <p:cNvPr id="3" name="Sous-titr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rtl="0"/>
            <a:r>
              <a:rPr lang="fr-FR" noProof="0"/>
              <a:t>Modifiez le style des sous-titres du masque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égorie 5">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0" name="Espace réservé d’image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fr-FR" noProof="0"/>
              <a:t>Cliquez sur l'icône pour ajouter une image</a:t>
            </a:r>
          </a:p>
        </p:txBody>
      </p:sp>
      <p:sp>
        <p:nvSpPr>
          <p:cNvPr id="21" name="Espace réservé d’image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fr-FR" noProof="0"/>
              <a:t>Cliquez sur l'icône pour ajouter une image</a:t>
            </a:r>
          </a:p>
        </p:txBody>
      </p:sp>
      <p:sp>
        <p:nvSpPr>
          <p:cNvPr id="22" name="Espace réservé d’image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fr-FR" noProof="0"/>
              <a:t>Cliquez sur l'icône pour ajouter une image</a:t>
            </a:r>
          </a:p>
        </p:txBody>
      </p:sp>
      <p:sp>
        <p:nvSpPr>
          <p:cNvPr id="23" name="Espace réservé d’image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fr-FR" noProof="0"/>
              <a:t>Cliquez sur l'icône pour ajouter une image</a:t>
            </a:r>
          </a:p>
        </p:txBody>
      </p:sp>
      <p:sp>
        <p:nvSpPr>
          <p:cNvPr id="24" name="Espace réservé d’image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fr-FR" noProof="0"/>
              <a:t>Cliquez sur l'icône pour ajouter une image</a:t>
            </a:r>
          </a:p>
        </p:txBody>
      </p:sp>
      <p:sp>
        <p:nvSpPr>
          <p:cNvPr id="26" name="Espace réservé du texte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719894"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27" name="Espace réservé du texte 22">
            <a:extLst>
              <a:ext uri="{FF2B5EF4-FFF2-40B4-BE49-F238E27FC236}">
                <a16:creationId xmlns:a16="http://schemas.microsoft.com/office/drawing/2014/main" id="{05F72315-51A9-431C-B80A-45E4FB1D6BD6}"/>
              </a:ext>
            </a:extLst>
          </p:cNvPr>
          <p:cNvSpPr>
            <a:spLocks noGrp="1"/>
          </p:cNvSpPr>
          <p:nvPr>
            <p:ph type="body" sz="quarter" idx="19" hasCustomPrompt="1"/>
          </p:nvPr>
        </p:nvSpPr>
        <p:spPr>
          <a:xfrm>
            <a:off x="2963912"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28" name="Espace réservé du texte 22">
            <a:extLst>
              <a:ext uri="{FF2B5EF4-FFF2-40B4-BE49-F238E27FC236}">
                <a16:creationId xmlns:a16="http://schemas.microsoft.com/office/drawing/2014/main" id="{883D1F0C-34F1-46E1-B178-E4AB82B14631}"/>
              </a:ext>
            </a:extLst>
          </p:cNvPr>
          <p:cNvSpPr>
            <a:spLocks noGrp="1"/>
          </p:cNvSpPr>
          <p:nvPr>
            <p:ph type="body" sz="quarter" idx="20" hasCustomPrompt="1"/>
          </p:nvPr>
        </p:nvSpPr>
        <p:spPr>
          <a:xfrm>
            <a:off x="5207930"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29" name="Espace réservé du texte 22">
            <a:extLst>
              <a:ext uri="{FF2B5EF4-FFF2-40B4-BE49-F238E27FC236}">
                <a16:creationId xmlns:a16="http://schemas.microsoft.com/office/drawing/2014/main" id="{7202A849-DF14-40E7-B38D-1185F72603EC}"/>
              </a:ext>
            </a:extLst>
          </p:cNvPr>
          <p:cNvSpPr>
            <a:spLocks noGrp="1"/>
          </p:cNvSpPr>
          <p:nvPr>
            <p:ph type="body" sz="quarter" idx="21" hasCustomPrompt="1"/>
          </p:nvPr>
        </p:nvSpPr>
        <p:spPr>
          <a:xfrm>
            <a:off x="7451948"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30" name="Espace réservé du texte 22">
            <a:extLst>
              <a:ext uri="{FF2B5EF4-FFF2-40B4-BE49-F238E27FC236}">
                <a16:creationId xmlns:a16="http://schemas.microsoft.com/office/drawing/2014/main" id="{CCFC1ADF-AC11-4CCD-AC2D-478B6FFEA5EA}"/>
              </a:ext>
            </a:extLst>
          </p:cNvPr>
          <p:cNvSpPr>
            <a:spLocks noGrp="1"/>
          </p:cNvSpPr>
          <p:nvPr>
            <p:ph type="body" sz="quarter" idx="22" hasCustomPrompt="1"/>
          </p:nvPr>
        </p:nvSpPr>
        <p:spPr>
          <a:xfrm>
            <a:off x="9695965" y="4240093"/>
            <a:ext cx="1776140"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cxnSp>
        <p:nvCxnSpPr>
          <p:cNvPr id="7" name="Connecteur droit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orme libre : Form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4762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Section 3">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6" name="Espace réservé du texte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54209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35" name="Forme libre : Form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13" name="Espace réservé d’image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fr-FR" noProof="0"/>
              <a:t>Insérer une image</a:t>
            </a:r>
          </a:p>
        </p:txBody>
      </p:sp>
      <p:sp>
        <p:nvSpPr>
          <p:cNvPr id="36" name="Espace réservé du texte 22">
            <a:extLst>
              <a:ext uri="{FF2B5EF4-FFF2-40B4-BE49-F238E27FC236}">
                <a16:creationId xmlns:a16="http://schemas.microsoft.com/office/drawing/2014/main" id="{642D3CE0-C3B4-4F3F-A650-AB452B3AD4BA}"/>
              </a:ext>
            </a:extLst>
          </p:cNvPr>
          <p:cNvSpPr>
            <a:spLocks noGrp="1"/>
          </p:cNvSpPr>
          <p:nvPr>
            <p:ph type="body" sz="quarter" idx="20" hasCustomPrompt="1"/>
          </p:nvPr>
        </p:nvSpPr>
        <p:spPr>
          <a:xfrm>
            <a:off x="4444169"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37" name="Espace réservé du texte 22">
            <a:extLst>
              <a:ext uri="{FF2B5EF4-FFF2-40B4-BE49-F238E27FC236}">
                <a16:creationId xmlns:a16="http://schemas.microsoft.com/office/drawing/2014/main" id="{DBED2BB0-CDAD-40EE-8B35-C66DF45EE29D}"/>
              </a:ext>
            </a:extLst>
          </p:cNvPr>
          <p:cNvSpPr>
            <a:spLocks noGrp="1"/>
          </p:cNvSpPr>
          <p:nvPr>
            <p:ph type="body" sz="quarter" idx="21" hasCustomPrompt="1"/>
          </p:nvPr>
        </p:nvSpPr>
        <p:spPr>
          <a:xfrm>
            <a:off x="8346244" y="4240093"/>
            <a:ext cx="3293306"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Tree>
    <p:extLst>
      <p:ext uri="{BB962C8B-B14F-4D97-AF65-F5344CB8AC3E}">
        <p14:creationId xmlns:p14="http://schemas.microsoft.com/office/powerpoint/2010/main" val="1544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text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6" name="Espace réservé du texte 22">
            <a:extLst>
              <a:ext uri="{FF2B5EF4-FFF2-40B4-BE49-F238E27FC236}">
                <a16:creationId xmlns:a16="http://schemas.microsoft.com/office/drawing/2014/main" id="{2A19101D-7C37-42BF-8167-5391EA65EC3A}"/>
              </a:ext>
            </a:extLst>
          </p:cNvPr>
          <p:cNvSpPr>
            <a:spLocks noGrp="1"/>
          </p:cNvSpPr>
          <p:nvPr>
            <p:ph type="body" sz="quarter" idx="18" hasCustomPrompt="1"/>
          </p:nvPr>
        </p:nvSpPr>
        <p:spPr>
          <a:xfrm>
            <a:off x="542094" y="4240093"/>
            <a:ext cx="9402006" cy="1463040"/>
          </a:xfrm>
        </p:spPr>
        <p:txBody>
          <a:bodyPr lIns="0" tIns="0" rIns="0" bIns="0" rtlCol="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p:txBody>
      </p:sp>
      <p:sp>
        <p:nvSpPr>
          <p:cNvPr id="35" name="Forme libre : Form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13" name="Espace réservé d’image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fr-FR" noProof="0"/>
              <a:t>Insérer une image</a:t>
            </a:r>
          </a:p>
        </p:txBody>
      </p:sp>
    </p:spTree>
    <p:extLst>
      <p:ext uri="{BB962C8B-B14F-4D97-AF65-F5344CB8AC3E}">
        <p14:creationId xmlns:p14="http://schemas.microsoft.com/office/powerpoint/2010/main" val="24868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5" name="Forme libre : Form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0" name="Espace réservé d’image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rtlCol="0">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21" name="Espace réservé du texte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Tree>
    <p:extLst>
      <p:ext uri="{BB962C8B-B14F-4D97-AF65-F5344CB8AC3E}">
        <p14:creationId xmlns:p14="http://schemas.microsoft.com/office/powerpoint/2010/main" val="15406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5" name="Forme libre : Form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1" name="Espace réservé du texte 3">
            <a:extLst>
              <a:ext uri="{FF2B5EF4-FFF2-40B4-BE49-F238E27FC236}">
                <a16:creationId xmlns:a16="http://schemas.microsoft.com/office/drawing/2014/main" id="{912B51EA-3E6F-4BF6-BE48-62128AF32B85}"/>
              </a:ext>
            </a:extLst>
          </p:cNvPr>
          <p:cNvSpPr>
            <a:spLocks noGrp="1"/>
          </p:cNvSpPr>
          <p:nvPr>
            <p:ph type="body" sz="half" idx="2" hasCustomPrompt="1"/>
          </p:nvPr>
        </p:nvSpPr>
        <p:spPr>
          <a:xfrm>
            <a:off x="443366" y="1444649"/>
            <a:ext cx="3365063"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22" name="Espace réservé du contenu 2">
            <a:extLst>
              <a:ext uri="{FF2B5EF4-FFF2-40B4-BE49-F238E27FC236}">
                <a16:creationId xmlns:a16="http://schemas.microsoft.com/office/drawing/2014/main" id="{A015C605-1D30-48BC-A0D6-3B11AF56CC53}"/>
              </a:ext>
            </a:extLst>
          </p:cNvPr>
          <p:cNvSpPr>
            <a:spLocks noGrp="1"/>
          </p:cNvSpPr>
          <p:nvPr>
            <p:ph idx="1" hasCustomPrompt="1"/>
          </p:nvPr>
        </p:nvSpPr>
        <p:spPr>
          <a:xfrm>
            <a:off x="3964290" y="1444649"/>
            <a:ext cx="7694310" cy="4579079"/>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21298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Forme libre : Form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0" name="Forme libre : Form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1" name="Forme libre : Form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Forme libre : Form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24" name="Groupe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orme libre : Form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0" name="Forme libre : Form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u numéro de diapositive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26723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rci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Forme libre : Form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Forme libre : Form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6" name="Groupe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Triangle rect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Triangle droit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Triangle droit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 name="Titr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fr-FR" noProof="0"/>
              <a:t>Merci</a:t>
            </a:r>
          </a:p>
        </p:txBody>
      </p:sp>
    </p:spTree>
    <p:extLst>
      <p:ext uri="{BB962C8B-B14F-4D97-AF65-F5344CB8AC3E}">
        <p14:creationId xmlns:p14="http://schemas.microsoft.com/office/powerpoint/2010/main" val="223638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rci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Forme libre : Form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Forme libre : Form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fr-FR" noProof="0"/>
              <a:t>Merci</a:t>
            </a:r>
          </a:p>
        </p:txBody>
      </p:sp>
      <p:sp>
        <p:nvSpPr>
          <p:cNvPr id="35" name="Forme libre : Form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32" name="Forme libre : Form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30" name="Forme libre : Form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Forme libre : Form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Triangle droit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Forme libre : Form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3" name="Forme libre : Form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4" name="Forme libre : Form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5" name="Forme libre : Form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grpSp>
        <p:nvGrpSpPr>
          <p:cNvPr id="16" name="Groupe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orme libre : Form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Forme libre : Form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19" name="Groupe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orme libre : Form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Forme libre : Form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 name="Espace réservé du texte 2">
            <a:extLst>
              <a:ext uri="{FF2B5EF4-FFF2-40B4-BE49-F238E27FC236}">
                <a16:creationId xmlns:a16="http://schemas.microsoft.com/office/drawing/2014/main" id="{5E194264-A3F5-42E2-9A63-DCCED0457E1B}"/>
              </a:ext>
            </a:extLst>
          </p:cNvPr>
          <p:cNvSpPr>
            <a:spLocks noGrp="1"/>
          </p:cNvSpPr>
          <p:nvPr>
            <p:ph type="body" idx="1" hasCustomPrompt="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fr-FR" noProof="0"/>
              <a:t>Modifiez les styles du texte du masque</a:t>
            </a:r>
          </a:p>
        </p:txBody>
      </p:sp>
      <p:sp>
        <p:nvSpPr>
          <p:cNvPr id="22" name="Espace réservé du numéro de diapositive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3" name="Titr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fr-FR" noProof="0"/>
              <a:t>Titre de section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AL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4" name="Forme libre : Form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26" name="Groupe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orme libre : Form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8" name="Forme libre : Form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grpSp>
      <p:sp>
        <p:nvSpPr>
          <p:cNvPr id="29" name="Forme libre : Form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30" name="Forme libre : Form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grpSp>
        <p:nvGrpSpPr>
          <p:cNvPr id="31" name="Groupe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orme libre : Form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Forme libre : Form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 name="Titr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fr-FR" noProof="0"/>
              <a:t>Titre de section 01</a:t>
            </a:r>
          </a:p>
        </p:txBody>
      </p:sp>
      <p:sp>
        <p:nvSpPr>
          <p:cNvPr id="3" name="Espace réservé du texte 2">
            <a:extLst>
              <a:ext uri="{FF2B5EF4-FFF2-40B4-BE49-F238E27FC236}">
                <a16:creationId xmlns:a16="http://schemas.microsoft.com/office/drawing/2014/main" id="{5E194264-A3F5-42E2-9A63-DCCED0457E1B}"/>
              </a:ext>
            </a:extLst>
          </p:cNvPr>
          <p:cNvSpPr>
            <a:spLocks noGrp="1"/>
          </p:cNvSpPr>
          <p:nvPr>
            <p:ph type="body" idx="1" hasCustomPrompt="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fr-FR" noProof="0"/>
              <a:t>Modifiez les styles du texte du masque</a:t>
            </a:r>
          </a:p>
        </p:txBody>
      </p:sp>
      <p:sp>
        <p:nvSpPr>
          <p:cNvPr id="35" name="Espace réservé du numéro de diapositive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ita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24" name="Forme libre : Form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 name="Ovale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Titr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rtl="0"/>
            <a:r>
              <a:rPr lang="fr-FR" sz="18400" noProof="0">
                <a:solidFill>
                  <a:schemeClr val="accent1">
                    <a:lumMod val="60000"/>
                    <a:lumOff val="40000"/>
                  </a:schemeClr>
                </a:solidFill>
                <a:latin typeface="+mj-lt"/>
              </a:rPr>
              <a:t>“</a:t>
            </a:r>
          </a:p>
        </p:txBody>
      </p:sp>
      <p:sp>
        <p:nvSpPr>
          <p:cNvPr id="2" name="Titr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rtl="0"/>
            <a:r>
              <a:rPr lang="fr-FR" noProof="0"/>
              <a:t>Guillemet</a:t>
            </a:r>
          </a:p>
        </p:txBody>
      </p:sp>
      <p:sp>
        <p:nvSpPr>
          <p:cNvPr id="19" name="Espace réservé du numéro de diapositive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one+Titr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3" name="Espace réservé du texte 22">
            <a:extLst>
              <a:ext uri="{FF2B5EF4-FFF2-40B4-BE49-F238E27FC236}">
                <a16:creationId xmlns:a16="http://schemas.microsoft.com/office/drawing/2014/main" id="{03618670-D1E4-466C-BDB5-FC890AC31457}"/>
              </a:ext>
            </a:extLst>
          </p:cNvPr>
          <p:cNvSpPr>
            <a:spLocks noGrp="1"/>
          </p:cNvSpPr>
          <p:nvPr>
            <p:ph type="body" sz="quarter" idx="13" hasCustomPrompt="1"/>
          </p:nvPr>
        </p:nvSpPr>
        <p:spPr>
          <a:xfrm>
            <a:off x="444500" y="1625385"/>
            <a:ext cx="6718300"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fr-FR" noProof="0"/>
              <a:t>Modifiez les styles du texte du masque</a:t>
            </a:r>
          </a:p>
          <a:p>
            <a:pPr lvl="1" rtl="0"/>
            <a:r>
              <a:rPr lang="fr-FR" noProof="0"/>
              <a:t>Deuxième niveau</a:t>
            </a:r>
          </a:p>
          <a:p>
            <a:pPr lvl="2" rtl="0"/>
            <a:r>
              <a:rPr lang="fr-FR" noProof="0"/>
              <a:t>Troisième niveau</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uniquem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4" name="Forme libre : Form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4" name="Forme libre : Form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0" name="Espace réservé du contenu 2">
            <a:extLst>
              <a:ext uri="{FF2B5EF4-FFF2-40B4-BE49-F238E27FC236}">
                <a16:creationId xmlns:a16="http://schemas.microsoft.com/office/drawing/2014/main" id="{0103A49C-32FF-49E6-86F3-FC2E19517BD5}"/>
              </a:ext>
            </a:extLst>
          </p:cNvPr>
          <p:cNvSpPr>
            <a:spLocks noGrp="1"/>
          </p:cNvSpPr>
          <p:nvPr>
            <p:ph idx="1" hasCustomPrompt="1"/>
          </p:nvPr>
        </p:nvSpPr>
        <p:spPr>
          <a:xfrm>
            <a:off x="443365" y="1825625"/>
            <a:ext cx="11215235"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63670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4" name="Forme libre : Form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5" name="Espace réservé du texte 2">
            <a:extLst>
              <a:ext uri="{FF2B5EF4-FFF2-40B4-BE49-F238E27FC236}">
                <a16:creationId xmlns:a16="http://schemas.microsoft.com/office/drawing/2014/main" id="{7FA80A70-18DE-4DB9-9982-BA75BE54CF93}"/>
              </a:ext>
            </a:extLst>
          </p:cNvPr>
          <p:cNvSpPr>
            <a:spLocks noGrp="1"/>
          </p:cNvSpPr>
          <p:nvPr>
            <p:ph type="body" idx="1" hasCustomPrompt="1"/>
          </p:nvPr>
        </p:nvSpPr>
        <p:spPr>
          <a:xfrm>
            <a:off x="444500" y="1681163"/>
            <a:ext cx="5157787"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u texte 4">
            <a:extLst>
              <a:ext uri="{FF2B5EF4-FFF2-40B4-BE49-F238E27FC236}">
                <a16:creationId xmlns:a16="http://schemas.microsoft.com/office/drawing/2014/main" id="{2801C0EF-C078-44B0-AD01-4850E9A65EE0}"/>
              </a:ext>
            </a:extLst>
          </p:cNvPr>
          <p:cNvSpPr>
            <a:spLocks noGrp="1"/>
          </p:cNvSpPr>
          <p:nvPr>
            <p:ph type="body" sz="quarter" idx="3" hasCustomPrompt="1"/>
          </p:nvPr>
        </p:nvSpPr>
        <p:spPr>
          <a:xfrm>
            <a:off x="6500812" y="1681163"/>
            <a:ext cx="5157788"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7" name="Espace réservé du contenu 3">
            <a:extLst>
              <a:ext uri="{FF2B5EF4-FFF2-40B4-BE49-F238E27FC236}">
                <a16:creationId xmlns:a16="http://schemas.microsoft.com/office/drawing/2014/main" id="{7C9DED91-45F6-4308-A085-1EFACA6468CF}"/>
              </a:ext>
            </a:extLst>
          </p:cNvPr>
          <p:cNvSpPr>
            <a:spLocks noGrp="1"/>
          </p:cNvSpPr>
          <p:nvPr>
            <p:ph sz="half" idx="2" hasCustomPrompt="1"/>
          </p:nvPr>
        </p:nvSpPr>
        <p:spPr>
          <a:xfrm>
            <a:off x="444500" y="2505075"/>
            <a:ext cx="5157787"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8" name="Espace réservé du contenu 5">
            <a:extLst>
              <a:ext uri="{FF2B5EF4-FFF2-40B4-BE49-F238E27FC236}">
                <a16:creationId xmlns:a16="http://schemas.microsoft.com/office/drawing/2014/main" id="{0574B5E7-B666-439B-9278-67BE1EA6EBC5}"/>
              </a:ext>
            </a:extLst>
          </p:cNvPr>
          <p:cNvSpPr>
            <a:spLocks noGrp="1"/>
          </p:cNvSpPr>
          <p:nvPr>
            <p:ph sz="quarter" idx="4" hasCustomPrompt="1"/>
          </p:nvPr>
        </p:nvSpPr>
        <p:spPr>
          <a:xfrm>
            <a:off x="6475412" y="2505075"/>
            <a:ext cx="5183188"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219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8" name="Forme libre : Form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12" name="Forme libre : Form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fr-FR" noProof="0"/>
              <a:t>Modifiez le style du titre</a:t>
            </a:r>
          </a:p>
        </p:txBody>
      </p:sp>
      <p:grpSp>
        <p:nvGrpSpPr>
          <p:cNvPr id="15" name="Groupe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orme libre : Form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6" name="Groupe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 Coin rogné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fr-FR" noProof="0"/>
            </a:p>
          </p:txBody>
        </p:sp>
        <p:sp>
          <p:nvSpPr>
            <p:cNvPr id="3" name="Rectangle : Coin rogné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24" name="Forme libre : Form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rtlCol="0"/>
          <a:lstStyle>
            <a:lvl1pPr>
              <a:defRPr sz="1000">
                <a:solidFill>
                  <a:schemeClr val="bg1"/>
                </a:solidFill>
                <a:latin typeface="Trade Gothic LT Pro" panose="020B0503040303020004" pitchFamily="34" charset="0"/>
              </a:defRPr>
            </a:lvl1pPr>
          </a:lstStyle>
          <a:p>
            <a:pPr rtl="0"/>
            <a:fld id="{C263D6C4-4840-40CC-AC84-17E24B3B7BDE}" type="slidenum">
              <a:rPr lang="fr-FR" noProof="0" smtClean="0"/>
              <a:pPr/>
              <a:t>‹N°›</a:t>
            </a:fld>
            <a:endParaRPr lang="fr-FR" noProof="0"/>
          </a:p>
        </p:txBody>
      </p:sp>
      <p:sp>
        <p:nvSpPr>
          <p:cNvPr id="20" name="Espace réservé du contenu 2">
            <a:extLst>
              <a:ext uri="{FF2B5EF4-FFF2-40B4-BE49-F238E27FC236}">
                <a16:creationId xmlns:a16="http://schemas.microsoft.com/office/drawing/2014/main" id="{FE796BFF-6E5F-4DE7-B193-F501FC094D63}"/>
              </a:ext>
            </a:extLst>
          </p:cNvPr>
          <p:cNvSpPr>
            <a:spLocks noGrp="1"/>
          </p:cNvSpPr>
          <p:nvPr>
            <p:ph sz="half" idx="1" hasCustomPrompt="1"/>
          </p:nvPr>
        </p:nvSpPr>
        <p:spPr>
          <a:xfrm>
            <a:off x="443365" y="1517715"/>
            <a:ext cx="5184437" cy="4659248"/>
          </a:xfrm>
        </p:spPr>
        <p:txBody>
          <a:bodyPr rtlCol="0">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1" name="Espace réservé du contenu 3">
            <a:extLst>
              <a:ext uri="{FF2B5EF4-FFF2-40B4-BE49-F238E27FC236}">
                <a16:creationId xmlns:a16="http://schemas.microsoft.com/office/drawing/2014/main" id="{78622754-CA4D-4C27-A37F-B26E7B4C9CA2}"/>
              </a:ext>
            </a:extLst>
          </p:cNvPr>
          <p:cNvSpPr>
            <a:spLocks noGrp="1"/>
          </p:cNvSpPr>
          <p:nvPr>
            <p:ph sz="half" idx="2" hasCustomPrompt="1"/>
          </p:nvPr>
        </p:nvSpPr>
        <p:spPr>
          <a:xfrm>
            <a:off x="6474163" y="1517715"/>
            <a:ext cx="5184437" cy="465924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99959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263D6C4-4840-40CC-AC84-17E24B3B7BDE}" type="slidenum">
              <a:rPr lang="fr-FR" noProof="0" smtClean="0"/>
              <a:t>‹N°›</a:t>
            </a:fld>
            <a:endParaRPr lang="fr-FR" noProof="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Forme libre : Form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8" name="Forme libre : Form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a:p>
        </p:txBody>
      </p:sp>
      <p:sp>
        <p:nvSpPr>
          <p:cNvPr id="9" name="Forme libre : Form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Forme libre : Form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Titr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pPr rtl="0"/>
            <a:r>
              <a:rPr lang="fr-FR" noProof="0">
                <a:latin typeface="+mj-lt"/>
              </a:rPr>
              <a:t>Modifiez le style du titre</a:t>
            </a:r>
          </a:p>
        </p:txBody>
      </p:sp>
      <p:grpSp>
        <p:nvGrpSpPr>
          <p:cNvPr id="12" name="Groupe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orme libre : Form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Forme libre : Form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15" name="Groupe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 Coin rogné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fr-FR" noProof="0"/>
            </a:p>
          </p:txBody>
        </p:sp>
        <p:sp>
          <p:nvSpPr>
            <p:cNvPr id="17" name="Rectangle : Coin rogné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18" name="Forme libre : Form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Espace réservé du numéro de diapositive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rtlCol="0"/>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C263D6C4-4840-40CC-AC84-17E24B3B7BDE}" type="slidenum">
              <a:rPr lang="fr-FR" noProof="0" smtClean="0"/>
              <a:pPr/>
              <a:t>‹N°›</a:t>
            </a:fld>
            <a:endParaRPr lang="fr-FR" noProof="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4" r:id="rId7"/>
    <p:sldLayoutId id="2147483665" r:id="rId8"/>
    <p:sldLayoutId id="2147483673" r:id="rId9"/>
    <p:sldLayoutId id="2147483662" r:id="rId10"/>
    <p:sldLayoutId id="2147483663" r:id="rId11"/>
    <p:sldLayoutId id="2147483664" r:id="rId12"/>
    <p:sldLayoutId id="2147483675" r:id="rId13"/>
    <p:sldLayoutId id="2147483676" r:id="rId14"/>
    <p:sldLayoutId id="2147483672" r:id="rId15"/>
    <p:sldLayoutId id="2147483667" r:id="rId16"/>
    <p:sldLayoutId id="214748366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2.xml"/><Relationship Id="rId7" Type="http://schemas.openxmlformats.org/officeDocument/2006/relationships/notesSlide" Target="../notesSlides/notesSlide5.xml"/><Relationship Id="rId12" Type="http://schemas.microsoft.com/office/2007/relationships/diagramDrawing" Target="../diagrams/drawing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7.xml"/><Relationship Id="rId11" Type="http://schemas.openxmlformats.org/officeDocument/2006/relationships/diagramColors" Target="../diagrams/colors1.xml"/><Relationship Id="rId5" Type="http://schemas.openxmlformats.org/officeDocument/2006/relationships/tags" Target="../tags/tag24.xml"/><Relationship Id="rId10" Type="http://schemas.openxmlformats.org/officeDocument/2006/relationships/diagramQuickStyle" Target="../diagrams/quickStyle1.xml"/><Relationship Id="rId4" Type="http://schemas.openxmlformats.org/officeDocument/2006/relationships/tags" Target="../tags/tag23.xml"/><Relationship Id="rId9"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10.xml"/><Relationship Id="rId18" Type="http://schemas.openxmlformats.org/officeDocument/2006/relationships/image" Target="../media/image4.svg"/><Relationship Id="rId3" Type="http://schemas.openxmlformats.org/officeDocument/2006/relationships/tags" Target="../tags/tag5.xml"/><Relationship Id="rId21" Type="http://schemas.openxmlformats.org/officeDocument/2006/relationships/image" Target="../media/image7.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3.png"/><Relationship Id="rId2" Type="http://schemas.openxmlformats.org/officeDocument/2006/relationships/tags" Target="../tags/tag4.xml"/><Relationship Id="rId16" Type="http://schemas.openxmlformats.org/officeDocument/2006/relationships/image" Target="../media/image2.svg"/><Relationship Id="rId20" Type="http://schemas.openxmlformats.org/officeDocument/2006/relationships/image" Target="../media/image6.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svg"/><Relationship Id="rId5" Type="http://schemas.openxmlformats.org/officeDocument/2006/relationships/tags" Target="../tags/tag7.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image" Target="../media/image5.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2.xml"/><Relationship Id="rId22"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BE5BF-9922-45FB-8F3F-4446D40A051B}"/>
              </a:ext>
            </a:extLst>
          </p:cNvPr>
          <p:cNvSpPr>
            <a:spLocks noGrp="1"/>
          </p:cNvSpPr>
          <p:nvPr>
            <p:ph type="ctrTitle"/>
            <p:custDataLst>
              <p:tags r:id="rId1"/>
            </p:custDataLst>
          </p:nvPr>
        </p:nvSpPr>
        <p:spPr>
          <a:xfrm>
            <a:off x="3542725" y="656948"/>
            <a:ext cx="7077456" cy="2982364"/>
          </a:xfrm>
        </p:spPr>
        <p:txBody>
          <a:bodyPr rtlCol="0"/>
          <a:lstStyle/>
          <a:p>
            <a:pPr rtl="0"/>
            <a:r>
              <a:rPr lang="fr-FR" dirty="0"/>
              <a:t>NOUVELLE APPLICATION FADOQ</a:t>
            </a:r>
          </a:p>
        </p:txBody>
      </p:sp>
      <p:sp>
        <p:nvSpPr>
          <p:cNvPr id="3" name="Sous-titre 2">
            <a:extLst>
              <a:ext uri="{FF2B5EF4-FFF2-40B4-BE49-F238E27FC236}">
                <a16:creationId xmlns:a16="http://schemas.microsoft.com/office/drawing/2014/main" id="{0D537F64-4C96-4AA8-BB21-E8053A3186DD}"/>
              </a:ext>
            </a:extLst>
          </p:cNvPr>
          <p:cNvSpPr>
            <a:spLocks noGrp="1"/>
          </p:cNvSpPr>
          <p:nvPr>
            <p:ph type="subTitle" idx="1"/>
            <p:custDataLst>
              <p:tags r:id="rId2"/>
            </p:custDataLst>
          </p:nvPr>
        </p:nvSpPr>
        <p:spPr>
          <a:xfrm>
            <a:off x="3702526" y="4085592"/>
            <a:ext cx="7077456" cy="868680"/>
          </a:xfrm>
        </p:spPr>
        <p:txBody>
          <a:bodyPr rtlCol="0"/>
          <a:lstStyle/>
          <a:p>
            <a:pPr marL="0" indent="0" rtl="0">
              <a:buNone/>
            </a:pPr>
            <a:r>
              <a:rPr lang="fr-FR" dirty="0"/>
              <a:t>Une carte virtuelle et la géolocalisation des rabais</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3FCDD-D437-4DFD-B51F-5321DC694DCC}"/>
              </a:ext>
            </a:extLst>
          </p:cNvPr>
          <p:cNvSpPr>
            <a:spLocks noGrp="1"/>
          </p:cNvSpPr>
          <p:nvPr>
            <p:ph type="title"/>
          </p:nvPr>
        </p:nvSpPr>
        <p:spPr/>
        <p:txBody>
          <a:bodyPr/>
          <a:lstStyle/>
          <a:p>
            <a:r>
              <a:rPr lang="fr-CA" dirty="0"/>
              <a:t>L’APPLICATION FADOQ ET LA CARTE VIRTUELLE </a:t>
            </a:r>
          </a:p>
        </p:txBody>
      </p:sp>
      <p:sp>
        <p:nvSpPr>
          <p:cNvPr id="3" name="Espace réservé du numéro de diapositive 2">
            <a:extLst>
              <a:ext uri="{FF2B5EF4-FFF2-40B4-BE49-F238E27FC236}">
                <a16:creationId xmlns:a16="http://schemas.microsoft.com/office/drawing/2014/main" id="{244AF466-E435-43CB-8BCF-89FDEC8B7D87}"/>
              </a:ext>
            </a:extLst>
          </p:cNvPr>
          <p:cNvSpPr>
            <a:spLocks noGrp="1"/>
          </p:cNvSpPr>
          <p:nvPr>
            <p:ph type="sldNum" sz="quarter" idx="12"/>
          </p:nvPr>
        </p:nvSpPr>
        <p:spPr/>
        <p:txBody>
          <a:bodyPr/>
          <a:lstStyle/>
          <a:p>
            <a:pPr rtl="0"/>
            <a:fld id="{C263D6C4-4840-40CC-AC84-17E24B3B7BDE}" type="slidenum">
              <a:rPr lang="fr-FR" noProof="0" smtClean="0"/>
              <a:pPr rtl="0"/>
              <a:t>10</a:t>
            </a:fld>
            <a:endParaRPr lang="fr-FR" noProof="0"/>
          </a:p>
        </p:txBody>
      </p:sp>
      <p:sp>
        <p:nvSpPr>
          <p:cNvPr id="4" name="Espace réservé du texte 3">
            <a:extLst>
              <a:ext uri="{FF2B5EF4-FFF2-40B4-BE49-F238E27FC236}">
                <a16:creationId xmlns:a16="http://schemas.microsoft.com/office/drawing/2014/main" id="{319910D8-3291-4617-8FAA-43D50007D8C8}"/>
              </a:ext>
            </a:extLst>
          </p:cNvPr>
          <p:cNvSpPr>
            <a:spLocks noGrp="1"/>
          </p:cNvSpPr>
          <p:nvPr>
            <p:ph type="body" sz="quarter" idx="13"/>
          </p:nvPr>
        </p:nvSpPr>
        <p:spPr>
          <a:xfrm>
            <a:off x="551031" y="1891715"/>
            <a:ext cx="9436347" cy="4093243"/>
          </a:xfrm>
        </p:spPr>
        <p:txBody>
          <a:bodyPr/>
          <a:lstStyle/>
          <a:p>
            <a:r>
              <a:rPr lang="fr-CA" sz="2100" dirty="0"/>
              <a:t>APPLICATION FACILE À CONSULTER. </a:t>
            </a:r>
          </a:p>
          <a:p>
            <a:r>
              <a:rPr lang="fr-CA" sz="2100" dirty="0"/>
              <a:t>LES 1 000 RABAIS GÉOLOCALISABLE PARTOUT AU QUÉBEC</a:t>
            </a:r>
          </a:p>
          <a:p>
            <a:r>
              <a:rPr lang="fr-CA" sz="2100" dirty="0"/>
              <a:t>OBLIGATION D’ÊTRE MEMBRE POUR OBTENIR LES CODES PROMOS DE CERTAINS RABAIS.</a:t>
            </a:r>
          </a:p>
          <a:p>
            <a:r>
              <a:rPr lang="fr-CA" sz="2100" dirty="0"/>
              <a:t>RENOUVELLEMENT DE LA CARTE DE MEMBRE FACILE ET RAPIDE.</a:t>
            </a:r>
          </a:p>
          <a:p>
            <a:r>
              <a:rPr lang="fr-CA" sz="2100" dirty="0"/>
              <a:t>LA CARTE VIRTUELLE REMPLACE LA CARTE PLASTIQUE. UN GESTE CONSIDÉRABLE POUR L’ENVIRONNEMENT.</a:t>
            </a:r>
          </a:p>
          <a:p>
            <a:r>
              <a:rPr lang="fr-CA" sz="2100" dirty="0"/>
              <a:t> ALLÈGEMENT DE LA GESTION DU MEMBERSHIP POUR LES ADMINISTRATEURS DES CLUBS.</a:t>
            </a:r>
          </a:p>
        </p:txBody>
      </p:sp>
    </p:spTree>
    <p:extLst>
      <p:ext uri="{BB962C8B-B14F-4D97-AF65-F5344CB8AC3E}">
        <p14:creationId xmlns:p14="http://schemas.microsoft.com/office/powerpoint/2010/main" val="420961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875C19A-1AAE-476A-A316-A2CF92D763D3}"/>
              </a:ext>
            </a:extLst>
          </p:cNvPr>
          <p:cNvSpPr>
            <a:spLocks noGrp="1"/>
          </p:cNvSpPr>
          <p:nvPr>
            <p:ph type="title"/>
            <p:custDataLst>
              <p:tags r:id="rId1"/>
            </p:custDataLst>
          </p:nvPr>
        </p:nvSpPr>
        <p:spPr>
          <a:xfrm>
            <a:off x="444500" y="542925"/>
            <a:ext cx="11214100" cy="535531"/>
          </a:xfrm>
        </p:spPr>
        <p:txBody>
          <a:bodyPr wrap="square" rtlCol="0" anchor="t">
            <a:normAutofit/>
          </a:bodyPr>
          <a:lstStyle/>
          <a:p>
            <a:pPr rtl="0"/>
            <a:r>
              <a:rPr lang="fr-FR" dirty="0"/>
              <a:t>DÉPLOIEMENT </a:t>
            </a:r>
          </a:p>
        </p:txBody>
      </p:sp>
      <p:sp>
        <p:nvSpPr>
          <p:cNvPr id="2" name="Espace réservé du numéro de diapositive 1">
            <a:extLst>
              <a:ext uri="{FF2B5EF4-FFF2-40B4-BE49-F238E27FC236}">
                <a16:creationId xmlns:a16="http://schemas.microsoft.com/office/drawing/2014/main" id="{BE9800F6-D571-48C4-8466-12AA1ADB6599}"/>
              </a:ext>
            </a:extLst>
          </p:cNvPr>
          <p:cNvSpPr>
            <a:spLocks noGrp="1"/>
          </p:cNvSpPr>
          <p:nvPr>
            <p:ph type="sldNum" sz="quarter" idx="12"/>
            <p:custDataLst>
              <p:tags r:id="rId2"/>
            </p:custDataLst>
          </p:nvPr>
        </p:nvSpPr>
        <p:spPr>
          <a:xfrm>
            <a:off x="11252200" y="6315075"/>
            <a:ext cx="406400" cy="365125"/>
          </a:xfrm>
        </p:spPr>
        <p:txBody>
          <a:bodyPr rtlCol="0" anchor="ctr">
            <a:normAutofit/>
          </a:bodyPr>
          <a:lstStyle/>
          <a:p>
            <a:pPr rtl="0">
              <a:spcAft>
                <a:spcPts val="600"/>
              </a:spcAft>
            </a:pPr>
            <a:fld id="{C263D6C4-4840-40CC-AC84-17E24B3B7BDE}" type="slidenum">
              <a:rPr lang="fr-FR" smtClean="0"/>
              <a:pPr rtl="0">
                <a:spcAft>
                  <a:spcPts val="600"/>
                </a:spcAft>
              </a:pPr>
              <a:t>11</a:t>
            </a:fld>
            <a:endParaRPr lang="fr-FR"/>
          </a:p>
        </p:txBody>
      </p:sp>
      <p:sp>
        <p:nvSpPr>
          <p:cNvPr id="21" name="Espace réservé du texte 9">
            <a:extLst>
              <a:ext uri="{FF2B5EF4-FFF2-40B4-BE49-F238E27FC236}">
                <a16:creationId xmlns:a16="http://schemas.microsoft.com/office/drawing/2014/main" id="{EF2BC084-E6DB-4DE7-B309-042A85EBA700}"/>
              </a:ext>
            </a:extLst>
          </p:cNvPr>
          <p:cNvSpPr>
            <a:spLocks noGrp="1"/>
          </p:cNvSpPr>
          <p:nvPr>
            <p:ph idx="1"/>
            <p:custDataLst>
              <p:tags r:id="rId3"/>
            </p:custDataLst>
          </p:nvPr>
        </p:nvSpPr>
        <p:spPr>
          <a:xfrm>
            <a:off x="443365" y="1358284"/>
            <a:ext cx="11215235" cy="4829452"/>
          </a:xfrm>
        </p:spPr>
        <p:txBody>
          <a:bodyPr rtlCol="0">
            <a:noAutofit/>
          </a:bodyPr>
          <a:lstStyle/>
          <a:p>
            <a:pPr rtl="0"/>
            <a:r>
              <a:rPr lang="fr-FR" sz="2100" dirty="0"/>
              <a:t>Pour les regroupements régionaux </a:t>
            </a:r>
          </a:p>
          <a:p>
            <a:pPr lvl="1"/>
            <a:r>
              <a:rPr lang="fr-FR" sz="2100" dirty="0"/>
              <a:t>Formation, FAQ, guide d’utilisation, visuels pour la publicité, procédure.</a:t>
            </a:r>
          </a:p>
          <a:p>
            <a:pPr rtl="0"/>
            <a:r>
              <a:rPr lang="fr-FR" sz="2100" dirty="0"/>
              <a:t>Pour les clubs locaux </a:t>
            </a:r>
          </a:p>
          <a:p>
            <a:pPr lvl="1"/>
            <a:r>
              <a:rPr lang="fr-FR" sz="2100" dirty="0"/>
              <a:t>Présentation et guide d’utilisation.</a:t>
            </a:r>
          </a:p>
          <a:p>
            <a:pPr rtl="0"/>
            <a:r>
              <a:rPr lang="fr-FR" sz="2100" dirty="0"/>
              <a:t>Pour les partenaires provinciaux et régionaux</a:t>
            </a:r>
          </a:p>
          <a:p>
            <a:pPr lvl="1"/>
            <a:r>
              <a:rPr lang="fr-FR" sz="2100" dirty="0"/>
              <a:t>Lettre pour annoncer l’application FADOQ et présenter la carte virtuelle. </a:t>
            </a:r>
          </a:p>
          <a:p>
            <a:r>
              <a:rPr lang="fr-FR" sz="2100" dirty="0"/>
              <a:t>Pour les membres</a:t>
            </a:r>
          </a:p>
          <a:p>
            <a:pPr lvl="1"/>
            <a:r>
              <a:rPr lang="fr-FR" sz="2100" dirty="0"/>
              <a:t>Publicité dans chaque numéro de Virage</a:t>
            </a:r>
          </a:p>
          <a:p>
            <a:pPr lvl="1"/>
            <a:r>
              <a:rPr lang="fr-FR" sz="2100" dirty="0"/>
              <a:t>Publicité dans les infolettres provinciales et régionales</a:t>
            </a:r>
          </a:p>
          <a:p>
            <a:pPr lvl="1"/>
            <a:r>
              <a:rPr lang="fr-FR" sz="2100" dirty="0"/>
              <a:t>Publicité sur le site web, page spécifique avec vidéo et foire aux questions </a:t>
            </a:r>
          </a:p>
          <a:p>
            <a:pPr lvl="1"/>
            <a:r>
              <a:rPr lang="fr-FR" sz="2100" dirty="0"/>
              <a:t>Mention sur Facebook</a:t>
            </a: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51886-AA43-422E-B193-F1F3DF7D8A4D}"/>
              </a:ext>
            </a:extLst>
          </p:cNvPr>
          <p:cNvSpPr>
            <a:spLocks noGrp="1"/>
          </p:cNvSpPr>
          <p:nvPr>
            <p:ph type="title"/>
            <p:custDataLst>
              <p:tags r:id="rId1"/>
            </p:custDataLst>
          </p:nvPr>
        </p:nvSpPr>
        <p:spPr>
          <a:xfrm>
            <a:off x="444500" y="501651"/>
            <a:ext cx="11214100" cy="535531"/>
          </a:xfrm>
        </p:spPr>
        <p:txBody>
          <a:bodyPr wrap="square" rtlCol="0" anchor="t">
            <a:normAutofit/>
          </a:bodyPr>
          <a:lstStyle/>
          <a:p>
            <a:pPr rtl="0"/>
            <a:r>
              <a:rPr lang="fr-FR" dirty="0"/>
              <a:t>ÉCHÉANCIER</a:t>
            </a:r>
          </a:p>
        </p:txBody>
      </p:sp>
      <p:sp>
        <p:nvSpPr>
          <p:cNvPr id="10" name="Espace réservé du numéro de diapositive 5">
            <a:extLst>
              <a:ext uri="{FF2B5EF4-FFF2-40B4-BE49-F238E27FC236}">
                <a16:creationId xmlns:a16="http://schemas.microsoft.com/office/drawing/2014/main" id="{4BD4F9CE-26BB-4441-99A7-B6599E9CF488}"/>
              </a:ext>
            </a:extLst>
          </p:cNvPr>
          <p:cNvSpPr>
            <a:spLocks noGrp="1"/>
          </p:cNvSpPr>
          <p:nvPr>
            <p:ph type="sldNum" sz="quarter" idx="12"/>
            <p:custDataLst>
              <p:tags r:id="rId2"/>
            </p:custDataLst>
          </p:nvPr>
        </p:nvSpPr>
        <p:spPr>
          <a:xfrm>
            <a:off x="11252200" y="6315075"/>
            <a:ext cx="406400" cy="365125"/>
          </a:xfrm>
        </p:spPr>
        <p:txBody>
          <a:bodyPr rtlCol="0" anchor="ctr">
            <a:normAutofit/>
          </a:bodyPr>
          <a:lstStyle/>
          <a:p>
            <a:pPr rtl="0">
              <a:spcAft>
                <a:spcPts val="600"/>
              </a:spcAft>
            </a:pPr>
            <a:fld id="{A65A5C87-DF58-40C8-B092-1DE63DB4547E}" type="slidenum">
              <a:rPr lang="fr-FR" smtClean="0"/>
              <a:pPr rtl="0">
                <a:spcAft>
                  <a:spcPts val="600"/>
                </a:spcAft>
              </a:pPr>
              <a:t>12</a:t>
            </a:fld>
            <a:endParaRPr lang="fr-FR"/>
          </a:p>
        </p:txBody>
      </p:sp>
      <p:graphicFrame>
        <p:nvGraphicFramePr>
          <p:cNvPr id="21" name="Espace réservé du contenu 3" descr="chronologie">
            <a:extLst>
              <a:ext uri="{FF2B5EF4-FFF2-40B4-BE49-F238E27FC236}">
                <a16:creationId xmlns:a16="http://schemas.microsoft.com/office/drawing/2014/main" id="{93897051-DA8D-4072-A594-51769F8D52F5}"/>
              </a:ext>
            </a:extLst>
          </p:cNvPr>
          <p:cNvGraphicFramePr>
            <a:graphicFrameLocks noGrp="1"/>
          </p:cNvGraphicFramePr>
          <p:nvPr>
            <p:ph idx="1"/>
            <p:custDataLst>
              <p:tags r:id="rId3"/>
            </p:custDataLst>
            <p:extLst>
              <p:ext uri="{D42A27DB-BD31-4B8C-83A1-F6EECF244321}">
                <p14:modId xmlns:p14="http://schemas.microsoft.com/office/powerpoint/2010/main" val="3836680978"/>
              </p:ext>
            </p:extLst>
          </p:nvPr>
        </p:nvGraphicFramePr>
        <p:xfrm>
          <a:off x="443365" y="1358282"/>
          <a:ext cx="11683532" cy="49980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Espace réservé de la date 3" hidden="1">
            <a:extLst>
              <a:ext uri="{FF2B5EF4-FFF2-40B4-BE49-F238E27FC236}">
                <a16:creationId xmlns:a16="http://schemas.microsoft.com/office/drawing/2014/main" id="{8E6EC47B-0875-49A4-8F1B-8B4B13F9806D}"/>
              </a:ext>
            </a:extLst>
          </p:cNvPr>
          <p:cNvSpPr>
            <a:spLocks noGrp="1"/>
          </p:cNvSpPr>
          <p:nvPr>
            <p:ph type="dt" sz="half" idx="10"/>
            <p:custDataLst>
              <p:tags r:id="rId4"/>
            </p:custDataLst>
          </p:nvPr>
        </p:nvSpPr>
        <p:spPr>
          <a:xfrm>
            <a:off x="1101852" y="6356350"/>
            <a:ext cx="2743200" cy="365125"/>
          </a:xfrm>
          <a:prstGeom prst="rect">
            <a:avLst/>
          </a:prstGeom>
        </p:spPr>
        <p:txBody>
          <a:bodyPr vert="horz" lIns="91440" tIns="45720" rIns="91440" bIns="45720" rtlCol="0" anchor="ctr"/>
          <a:lstStyle>
            <a:defPPr rtl="0">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spcAft>
                <a:spcPts val="600"/>
              </a:spcAft>
            </a:pPr>
            <a:r>
              <a:rPr lang="fr-FR"/>
              <a:t>04/09/20XX</a:t>
            </a:r>
          </a:p>
        </p:txBody>
      </p:sp>
      <p:sp>
        <p:nvSpPr>
          <p:cNvPr id="9" name="Espace réservé du pied de page 4">
            <a:extLst>
              <a:ext uri="{FF2B5EF4-FFF2-40B4-BE49-F238E27FC236}">
                <a16:creationId xmlns:a16="http://schemas.microsoft.com/office/drawing/2014/main" id="{79D51A1C-737E-43FC-8D3B-86E4D3CCA64F}"/>
              </a:ext>
            </a:extLst>
          </p:cNvPr>
          <p:cNvSpPr>
            <a:spLocks noGrp="1"/>
          </p:cNvSpPr>
          <p:nvPr>
            <p:ph type="ftr" sz="quarter" idx="11"/>
            <p:custDataLst>
              <p:tags r:id="rId5"/>
            </p:custDataLst>
          </p:nvPr>
        </p:nvSpPr>
        <p:spPr>
          <a:xfrm>
            <a:off x="318857" y="6356349"/>
            <a:ext cx="4114800" cy="365125"/>
          </a:xfrm>
          <a:prstGeom prst="rect">
            <a:avLst/>
          </a:prstGeom>
        </p:spPr>
        <p:txBody>
          <a:bodyPr vert="horz" lIns="91440" tIns="45720" rIns="91440" bIns="45720" rtlCol="0" anchor="ctr"/>
          <a:lstStyle>
            <a:defPPr rtl="0">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spcAft>
                <a:spcPts val="600"/>
              </a:spcAft>
            </a:pPr>
            <a:r>
              <a:rPr lang="fr-FR" b="1" dirty="0">
                <a:solidFill>
                  <a:schemeClr val="bg1"/>
                </a:solidFill>
              </a:rPr>
              <a:t>APPLICATION FADOQ</a:t>
            </a:r>
          </a:p>
        </p:txBody>
      </p:sp>
    </p:spTree>
    <p:extLst>
      <p:ext uri="{BB962C8B-B14F-4D97-AF65-F5344CB8AC3E}">
        <p14:creationId xmlns:p14="http://schemas.microsoft.com/office/powerpoint/2010/main" val="262463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5E3981-F0D7-482C-A8E0-6A57700BECA7}"/>
              </a:ext>
            </a:extLst>
          </p:cNvPr>
          <p:cNvSpPr>
            <a:spLocks noGrp="1"/>
          </p:cNvSpPr>
          <p:nvPr>
            <p:ph type="title"/>
            <p:custDataLst>
              <p:tags r:id="rId1"/>
            </p:custDataLst>
          </p:nvPr>
        </p:nvSpPr>
        <p:spPr/>
        <p:txBody>
          <a:bodyPr rtlCol="0"/>
          <a:lstStyle/>
          <a:p>
            <a:pPr rtl="0"/>
            <a:r>
              <a:rPr lang="fr-FR" dirty="0"/>
              <a:t>ENJEUX</a:t>
            </a:r>
          </a:p>
        </p:txBody>
      </p:sp>
      <p:sp>
        <p:nvSpPr>
          <p:cNvPr id="2" name="Espace réservé du numéro de diapositive 1">
            <a:extLst>
              <a:ext uri="{FF2B5EF4-FFF2-40B4-BE49-F238E27FC236}">
                <a16:creationId xmlns:a16="http://schemas.microsoft.com/office/drawing/2014/main" id="{520FC4EE-F318-4344-9E3C-B950ADB63865}"/>
              </a:ext>
            </a:extLst>
          </p:cNvPr>
          <p:cNvSpPr>
            <a:spLocks noGrp="1"/>
          </p:cNvSpPr>
          <p:nvPr>
            <p:ph type="sldNum" sz="quarter" idx="12"/>
            <p:custDataLst>
              <p:tags r:id="rId2"/>
            </p:custDataLst>
          </p:nvPr>
        </p:nvSpPr>
        <p:spPr/>
        <p:txBody>
          <a:bodyPr rtlCol="0"/>
          <a:lstStyle/>
          <a:p>
            <a:pPr rtl="0"/>
            <a:fld id="{C263D6C4-4840-40CC-AC84-17E24B3B7BDE}" type="slidenum">
              <a:rPr lang="fr-FR" smtClean="0"/>
              <a:pPr rtl="0"/>
              <a:t>13</a:t>
            </a:fld>
            <a:endParaRPr lang="fr-FR"/>
          </a:p>
        </p:txBody>
      </p:sp>
      <p:sp>
        <p:nvSpPr>
          <p:cNvPr id="7" name="Espace réservé du texte 6">
            <a:extLst>
              <a:ext uri="{FF2B5EF4-FFF2-40B4-BE49-F238E27FC236}">
                <a16:creationId xmlns:a16="http://schemas.microsoft.com/office/drawing/2014/main" id="{B74126B4-1E6C-4FFF-9282-40E18A85A07F}"/>
              </a:ext>
            </a:extLst>
          </p:cNvPr>
          <p:cNvSpPr>
            <a:spLocks noGrp="1"/>
          </p:cNvSpPr>
          <p:nvPr>
            <p:ph type="body" sz="quarter" idx="1"/>
            <p:custDataLst>
              <p:tags r:id="rId3"/>
            </p:custDataLst>
          </p:nvPr>
        </p:nvSpPr>
        <p:spPr>
          <a:xfrm>
            <a:off x="595251" y="1565753"/>
            <a:ext cx="5157787" cy="823912"/>
          </a:xfrm>
        </p:spPr>
        <p:txBody>
          <a:bodyPr rtlCol="0"/>
          <a:lstStyle/>
          <a:p>
            <a:pPr algn="l" rtl="0"/>
            <a:r>
              <a:rPr lang="fr-FR" dirty="0"/>
              <a:t>POUR LE RÉSEAU</a:t>
            </a:r>
          </a:p>
        </p:txBody>
      </p:sp>
      <p:sp>
        <p:nvSpPr>
          <p:cNvPr id="8" name="Espace réservé du texte 7">
            <a:extLst>
              <a:ext uri="{FF2B5EF4-FFF2-40B4-BE49-F238E27FC236}">
                <a16:creationId xmlns:a16="http://schemas.microsoft.com/office/drawing/2014/main" id="{47DC4E62-1A34-4F98-A451-214F1808519C}"/>
              </a:ext>
            </a:extLst>
          </p:cNvPr>
          <p:cNvSpPr>
            <a:spLocks noGrp="1"/>
          </p:cNvSpPr>
          <p:nvPr>
            <p:ph type="body" sz="quarter" idx="2"/>
            <p:custDataLst>
              <p:tags r:id="rId4"/>
            </p:custDataLst>
          </p:nvPr>
        </p:nvSpPr>
        <p:spPr>
          <a:xfrm>
            <a:off x="444500" y="2505075"/>
            <a:ext cx="10617077" cy="3684588"/>
          </a:xfrm>
        </p:spPr>
        <p:txBody>
          <a:bodyPr rtlCol="0">
            <a:normAutofit/>
          </a:bodyPr>
          <a:lstStyle/>
          <a:p>
            <a:pPr rtl="0"/>
            <a:r>
              <a:rPr lang="fr-FR" sz="2400" dirty="0"/>
              <a:t>Reconnaissance officielle de la carte virtuelle.</a:t>
            </a:r>
          </a:p>
          <a:p>
            <a:pPr rtl="0"/>
            <a:r>
              <a:rPr lang="fr-FR" sz="2400" dirty="0"/>
              <a:t>Outiller les regroupements régionaux et les clubs pour répondre aux questions des membres.</a:t>
            </a:r>
          </a:p>
          <a:p>
            <a:pPr rtl="0"/>
            <a:r>
              <a:rPr lang="fr-FR" sz="2400" dirty="0"/>
              <a:t>Faire une promotion efficace de la nouvelle application</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5E3981-F0D7-482C-A8E0-6A57700BECA7}"/>
              </a:ext>
            </a:extLst>
          </p:cNvPr>
          <p:cNvSpPr>
            <a:spLocks noGrp="1"/>
          </p:cNvSpPr>
          <p:nvPr>
            <p:ph type="title"/>
            <p:custDataLst>
              <p:tags r:id="rId1"/>
            </p:custDataLst>
          </p:nvPr>
        </p:nvSpPr>
        <p:spPr/>
        <p:txBody>
          <a:bodyPr rtlCol="0"/>
          <a:lstStyle/>
          <a:p>
            <a:pPr rtl="0"/>
            <a:r>
              <a:rPr lang="fr-FR" dirty="0"/>
              <a:t>ENJEUX</a:t>
            </a:r>
          </a:p>
        </p:txBody>
      </p:sp>
      <p:sp>
        <p:nvSpPr>
          <p:cNvPr id="2" name="Espace réservé du numéro de diapositive 1">
            <a:extLst>
              <a:ext uri="{FF2B5EF4-FFF2-40B4-BE49-F238E27FC236}">
                <a16:creationId xmlns:a16="http://schemas.microsoft.com/office/drawing/2014/main" id="{520FC4EE-F318-4344-9E3C-B950ADB63865}"/>
              </a:ext>
            </a:extLst>
          </p:cNvPr>
          <p:cNvSpPr>
            <a:spLocks noGrp="1"/>
          </p:cNvSpPr>
          <p:nvPr>
            <p:ph type="sldNum" sz="quarter" idx="12"/>
            <p:custDataLst>
              <p:tags r:id="rId2"/>
            </p:custDataLst>
          </p:nvPr>
        </p:nvSpPr>
        <p:spPr/>
        <p:txBody>
          <a:bodyPr rtlCol="0"/>
          <a:lstStyle/>
          <a:p>
            <a:pPr rtl="0"/>
            <a:fld id="{C263D6C4-4840-40CC-AC84-17E24B3B7BDE}" type="slidenum">
              <a:rPr lang="fr-FR" smtClean="0"/>
              <a:pPr rtl="0"/>
              <a:t>14</a:t>
            </a:fld>
            <a:endParaRPr lang="fr-FR"/>
          </a:p>
        </p:txBody>
      </p:sp>
      <p:sp>
        <p:nvSpPr>
          <p:cNvPr id="5" name="Espace réservé du texte 4">
            <a:extLst>
              <a:ext uri="{FF2B5EF4-FFF2-40B4-BE49-F238E27FC236}">
                <a16:creationId xmlns:a16="http://schemas.microsoft.com/office/drawing/2014/main" id="{E0C87788-476B-4620-8002-A5C1177AD6C1}"/>
              </a:ext>
            </a:extLst>
          </p:cNvPr>
          <p:cNvSpPr>
            <a:spLocks noGrp="1"/>
          </p:cNvSpPr>
          <p:nvPr>
            <p:ph type="body" sz="quarter" idx="3"/>
            <p:custDataLst>
              <p:tags r:id="rId3"/>
            </p:custDataLst>
          </p:nvPr>
        </p:nvSpPr>
        <p:spPr>
          <a:xfrm>
            <a:off x="579403" y="1555751"/>
            <a:ext cx="5812515" cy="823912"/>
          </a:xfrm>
        </p:spPr>
        <p:txBody>
          <a:bodyPr rtlCol="0">
            <a:normAutofit/>
          </a:bodyPr>
          <a:lstStyle/>
          <a:p>
            <a:pPr rtl="0"/>
            <a:r>
              <a:rPr lang="fr-FR" dirty="0"/>
              <a:t>POUR LES MEMBRES ET LES PARTENAIRES</a:t>
            </a:r>
          </a:p>
        </p:txBody>
      </p:sp>
      <p:sp>
        <p:nvSpPr>
          <p:cNvPr id="6" name="Espace réservé du texte 5">
            <a:extLst>
              <a:ext uri="{FF2B5EF4-FFF2-40B4-BE49-F238E27FC236}">
                <a16:creationId xmlns:a16="http://schemas.microsoft.com/office/drawing/2014/main" id="{000A9570-5EF6-4AFB-9FCA-7C8998E3FEB1}"/>
              </a:ext>
            </a:extLst>
          </p:cNvPr>
          <p:cNvSpPr>
            <a:spLocks noGrp="1"/>
          </p:cNvSpPr>
          <p:nvPr>
            <p:ph type="body" sz="quarter" idx="4"/>
            <p:custDataLst>
              <p:tags r:id="rId4"/>
            </p:custDataLst>
          </p:nvPr>
        </p:nvSpPr>
        <p:spPr>
          <a:xfrm>
            <a:off x="489010" y="2505075"/>
            <a:ext cx="11125200" cy="3684588"/>
          </a:xfrm>
        </p:spPr>
        <p:txBody>
          <a:bodyPr rtlCol="0">
            <a:normAutofit/>
          </a:bodyPr>
          <a:lstStyle/>
          <a:p>
            <a:pPr rtl="0"/>
            <a:r>
              <a:rPr lang="fr-FR" sz="2400" dirty="0"/>
              <a:t>Bien informer les membres sur l’utilisation de l’application et ses avantages.</a:t>
            </a:r>
          </a:p>
          <a:p>
            <a:pPr rtl="0"/>
            <a:r>
              <a:rPr lang="fr-FR" sz="2400" dirty="0"/>
              <a:t>Promouvoir l’avantage de la carte virtuelle en remplacement de la carte plastique.</a:t>
            </a:r>
          </a:p>
          <a:p>
            <a:pPr rtl="0"/>
            <a:r>
              <a:rPr lang="fr-FR" sz="2400" dirty="0"/>
              <a:t>Rassurer les membres sur la sécurité du paiement de l’adhésion ou du renouvellement via l’application.</a:t>
            </a:r>
          </a:p>
          <a:p>
            <a:pPr rtl="0"/>
            <a:r>
              <a:rPr lang="fr-FR" sz="2400" dirty="0"/>
              <a:t>Bien informer les partenaires pour qu’ils reconnaissent la carte virtuelle. </a:t>
            </a:r>
          </a:p>
          <a:p>
            <a:pPr marL="0" indent="0" rtl="0">
              <a:buNone/>
            </a:pPr>
            <a:endParaRPr lang="fr-FR" sz="2400" dirty="0"/>
          </a:p>
        </p:txBody>
      </p:sp>
    </p:spTree>
    <p:extLst>
      <p:ext uri="{BB962C8B-B14F-4D97-AF65-F5344CB8AC3E}">
        <p14:creationId xmlns:p14="http://schemas.microsoft.com/office/powerpoint/2010/main" val="33502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5E3981-F0D7-482C-A8E0-6A57700BECA7}"/>
              </a:ext>
            </a:extLst>
          </p:cNvPr>
          <p:cNvSpPr>
            <a:spLocks noGrp="1"/>
          </p:cNvSpPr>
          <p:nvPr>
            <p:ph type="title"/>
            <p:custDataLst>
              <p:tags r:id="rId1"/>
            </p:custDataLst>
          </p:nvPr>
        </p:nvSpPr>
        <p:spPr/>
        <p:txBody>
          <a:bodyPr rtlCol="0"/>
          <a:lstStyle/>
          <a:p>
            <a:pPr rtl="0"/>
            <a:r>
              <a:rPr lang="fr-FR" dirty="0"/>
              <a:t>EN RÉSUMÉ</a:t>
            </a:r>
          </a:p>
        </p:txBody>
      </p:sp>
      <p:pic>
        <p:nvPicPr>
          <p:cNvPr id="25" name="Espace réservé d’image 24" descr="Smartphone avec un remplissage uni">
            <a:extLst>
              <a:ext uri="{FF2B5EF4-FFF2-40B4-BE49-F238E27FC236}">
                <a16:creationId xmlns:a16="http://schemas.microsoft.com/office/drawing/2014/main" id="{C03AAFA7-022A-47F8-9DA1-7DC3897D1E52}"/>
              </a:ext>
            </a:extLst>
          </p:cNvPr>
          <p:cNvPicPr>
            <a:picLocks noGrp="1" noChangeAspect="1"/>
          </p:cNvPicPr>
          <p:nvPr>
            <p:ph type="pic" sz="quarter" idx="13"/>
            <p:custDataLst>
              <p:tags r:id="rId2"/>
            </p:custDataLst>
          </p:nvPr>
        </p:nvPicPr>
        <p:blipFill>
          <a:blip r:embed="rId15">
            <a:extLst>
              <a:ext uri="{96DAC541-7B7A-43D3-8B79-37D633B846F1}">
                <asvg:svgBlip xmlns:asvg="http://schemas.microsoft.com/office/drawing/2016/SVG/main" r:embed="rId16"/>
              </a:ext>
            </a:extLst>
          </a:blip>
          <a:srcRect/>
          <a:stretch/>
        </p:blipFill>
        <p:spPr>
          <a:xfrm>
            <a:off x="978212" y="2096716"/>
            <a:ext cx="1259505" cy="1259505"/>
          </a:xfrm>
        </p:spPr>
      </p:pic>
      <p:sp>
        <p:nvSpPr>
          <p:cNvPr id="19" name="Espace réservé du texte 18">
            <a:extLst>
              <a:ext uri="{FF2B5EF4-FFF2-40B4-BE49-F238E27FC236}">
                <a16:creationId xmlns:a16="http://schemas.microsoft.com/office/drawing/2014/main" id="{782206B1-586F-4254-9B36-D06C4E294ACF}"/>
              </a:ext>
            </a:extLst>
          </p:cNvPr>
          <p:cNvSpPr>
            <a:spLocks noGrp="1"/>
          </p:cNvSpPr>
          <p:nvPr>
            <p:ph type="body" sz="quarter" idx="18"/>
            <p:custDataLst>
              <p:tags r:id="rId3"/>
            </p:custDataLst>
          </p:nvPr>
        </p:nvSpPr>
        <p:spPr/>
        <p:txBody>
          <a:bodyPr vert="horz" lIns="0" tIns="0" rIns="0" bIns="0" rtlCol="0">
            <a:noAutofit/>
          </a:bodyPr>
          <a:lstStyle/>
          <a:p>
            <a:r>
              <a:rPr lang="fr-FR" sz="1600" dirty="0"/>
              <a:t>Application mobile sur cellulaire intelligent (Apple ou Android).</a:t>
            </a:r>
          </a:p>
        </p:txBody>
      </p:sp>
      <p:pic>
        <p:nvPicPr>
          <p:cNvPr id="27" name="Espace réservé d’image 26" descr="Carte bancaire avec un remplissage uni">
            <a:extLst>
              <a:ext uri="{FF2B5EF4-FFF2-40B4-BE49-F238E27FC236}">
                <a16:creationId xmlns:a16="http://schemas.microsoft.com/office/drawing/2014/main" id="{6F737161-FE67-434D-A781-59EDB9EDCB23}"/>
              </a:ext>
            </a:extLst>
          </p:cNvPr>
          <p:cNvPicPr>
            <a:picLocks noGrp="1" noChangeAspect="1"/>
          </p:cNvPicPr>
          <p:nvPr>
            <p:ph type="pic" sz="quarter" idx="14"/>
            <p:custDataLst>
              <p:tags r:id="rId4"/>
            </p:custDataLst>
          </p:nvPr>
        </p:nvPicPr>
        <p:blipFill>
          <a:blip r:embed="rId17">
            <a:extLst>
              <a:ext uri="{96DAC541-7B7A-43D3-8B79-37D633B846F1}">
                <asvg:svgBlip xmlns:asvg="http://schemas.microsoft.com/office/drawing/2016/SVG/main" r:embed="rId18"/>
              </a:ext>
            </a:extLst>
          </a:blip>
          <a:srcRect/>
          <a:stretch/>
        </p:blipFill>
        <p:spPr>
          <a:xfrm>
            <a:off x="3222230" y="2096716"/>
            <a:ext cx="1259505" cy="1259505"/>
          </a:xfrm>
        </p:spPr>
      </p:pic>
      <p:sp>
        <p:nvSpPr>
          <p:cNvPr id="20" name="Espace réservé du texte 19">
            <a:extLst>
              <a:ext uri="{FF2B5EF4-FFF2-40B4-BE49-F238E27FC236}">
                <a16:creationId xmlns:a16="http://schemas.microsoft.com/office/drawing/2014/main" id="{CB924A29-3538-4A3F-82A6-D2A7538C2111}"/>
              </a:ext>
            </a:extLst>
          </p:cNvPr>
          <p:cNvSpPr>
            <a:spLocks noGrp="1"/>
          </p:cNvSpPr>
          <p:nvPr>
            <p:ph type="body" sz="quarter" idx="19"/>
            <p:custDataLst>
              <p:tags r:id="rId5"/>
            </p:custDataLst>
          </p:nvPr>
        </p:nvSpPr>
        <p:spPr/>
        <p:txBody>
          <a:bodyPr vert="horz" lIns="0" tIns="0" rIns="0" bIns="0" rtlCol="0">
            <a:noAutofit/>
          </a:bodyPr>
          <a:lstStyle/>
          <a:p>
            <a:r>
              <a:rPr lang="fr-FR" sz="1600" dirty="0"/>
              <a:t>Adhérer ou renouveler et opter pour la carte virtuelle qui remplace la carte plastique.</a:t>
            </a:r>
          </a:p>
        </p:txBody>
      </p:sp>
      <p:pic>
        <p:nvPicPr>
          <p:cNvPr id="29" name="Espace réservé d’image 28" descr="Tirelire avec un remplissage uni">
            <a:extLst>
              <a:ext uri="{FF2B5EF4-FFF2-40B4-BE49-F238E27FC236}">
                <a16:creationId xmlns:a16="http://schemas.microsoft.com/office/drawing/2014/main" id="{9E5BF01B-21D6-4D43-9CAE-0298685C1A7B}"/>
              </a:ext>
            </a:extLst>
          </p:cNvPr>
          <p:cNvPicPr>
            <a:picLocks noGrp="1" noChangeAspect="1"/>
          </p:cNvPicPr>
          <p:nvPr>
            <p:ph type="pic" sz="quarter" idx="15"/>
            <p:custDataLst>
              <p:tags r:id="rId6"/>
            </p:custDataLst>
          </p:nvPr>
        </p:nvPicPr>
        <p:blipFill>
          <a:blip r:embed="rId19">
            <a:extLst>
              <a:ext uri="{96DAC541-7B7A-43D3-8B79-37D633B846F1}">
                <asvg:svgBlip xmlns:asvg="http://schemas.microsoft.com/office/drawing/2016/SVG/main" r:embed="rId20"/>
              </a:ext>
            </a:extLst>
          </a:blip>
          <a:srcRect/>
          <a:stretch/>
        </p:blipFill>
        <p:spPr>
          <a:xfrm>
            <a:off x="5466248" y="2096716"/>
            <a:ext cx="1259505" cy="1259505"/>
          </a:xfrm>
        </p:spPr>
      </p:pic>
      <p:sp>
        <p:nvSpPr>
          <p:cNvPr id="21" name="Espace réservé du texte 20">
            <a:extLst>
              <a:ext uri="{FF2B5EF4-FFF2-40B4-BE49-F238E27FC236}">
                <a16:creationId xmlns:a16="http://schemas.microsoft.com/office/drawing/2014/main" id="{1B8F0371-4F69-4131-91BF-9AB99E6EE89B}"/>
              </a:ext>
            </a:extLst>
          </p:cNvPr>
          <p:cNvSpPr>
            <a:spLocks noGrp="1"/>
          </p:cNvSpPr>
          <p:nvPr>
            <p:ph type="body" sz="quarter" idx="20"/>
            <p:custDataLst>
              <p:tags r:id="rId7"/>
            </p:custDataLst>
          </p:nvPr>
        </p:nvSpPr>
        <p:spPr>
          <a:xfrm>
            <a:off x="5122416" y="4342639"/>
            <a:ext cx="2095130" cy="1463040"/>
          </a:xfrm>
        </p:spPr>
        <p:txBody>
          <a:bodyPr rtlCol="0"/>
          <a:lstStyle/>
          <a:p>
            <a:pPr rtl="0"/>
            <a:r>
              <a:rPr lang="fr-FR" sz="1600" dirty="0"/>
              <a:t>Accès à plus de 1 000 rabais du site web FADOQ.</a:t>
            </a:r>
          </a:p>
        </p:txBody>
      </p:sp>
      <p:pic>
        <p:nvPicPr>
          <p:cNvPr id="31" name="Espace réservé d’image 30" descr="Double itinéraire avec un chemin avec un remplissage uni">
            <a:extLst>
              <a:ext uri="{FF2B5EF4-FFF2-40B4-BE49-F238E27FC236}">
                <a16:creationId xmlns:a16="http://schemas.microsoft.com/office/drawing/2014/main" id="{089E8AB6-C16E-4752-810F-8F98DB929DB5}"/>
              </a:ext>
            </a:extLst>
          </p:cNvPr>
          <p:cNvPicPr>
            <a:picLocks noGrp="1" noChangeAspect="1"/>
          </p:cNvPicPr>
          <p:nvPr>
            <p:ph type="pic" sz="quarter" idx="16"/>
            <p:custDataLst>
              <p:tags r:id="rId8"/>
            </p:custDataLst>
          </p:nvPr>
        </p:nvPicPr>
        <p:blipFill>
          <a:blip r:embed="rId21">
            <a:extLst>
              <a:ext uri="{96DAC541-7B7A-43D3-8B79-37D633B846F1}">
                <asvg:svgBlip xmlns:asvg="http://schemas.microsoft.com/office/drawing/2016/SVG/main" r:embed="rId22"/>
              </a:ext>
            </a:extLst>
          </a:blip>
          <a:srcRect/>
          <a:stretch/>
        </p:blipFill>
        <p:spPr>
          <a:xfrm>
            <a:off x="7710266" y="2096716"/>
            <a:ext cx="1259505" cy="1259505"/>
          </a:xfrm>
        </p:spPr>
      </p:pic>
      <p:sp>
        <p:nvSpPr>
          <p:cNvPr id="22" name="Espace réservé du texte 21">
            <a:extLst>
              <a:ext uri="{FF2B5EF4-FFF2-40B4-BE49-F238E27FC236}">
                <a16:creationId xmlns:a16="http://schemas.microsoft.com/office/drawing/2014/main" id="{78CACAF1-61EA-4605-A8FE-2EEE752B49FF}"/>
              </a:ext>
            </a:extLst>
          </p:cNvPr>
          <p:cNvSpPr>
            <a:spLocks noGrp="1"/>
          </p:cNvSpPr>
          <p:nvPr>
            <p:ph type="body" sz="quarter" idx="21"/>
            <p:custDataLst>
              <p:tags r:id="rId9"/>
            </p:custDataLst>
          </p:nvPr>
        </p:nvSpPr>
        <p:spPr/>
        <p:txBody>
          <a:bodyPr vert="horz" lIns="0" tIns="0" rIns="0" bIns="0" rtlCol="0">
            <a:noAutofit/>
          </a:bodyPr>
          <a:lstStyle/>
          <a:p>
            <a:r>
              <a:rPr lang="fr-FR" sz="1600" dirty="0"/>
              <a:t>Géolocalisation des commerces qui offrent un rabais FADOQ</a:t>
            </a:r>
            <a:r>
              <a:rPr lang="fr-FR" sz="1600"/>
              <a:t>. </a:t>
            </a:r>
            <a:endParaRPr lang="fr-FR" sz="1600" dirty="0"/>
          </a:p>
        </p:txBody>
      </p:sp>
      <p:pic>
        <p:nvPicPr>
          <p:cNvPr id="33" name="Espace réservé d’image 32" descr="Calendrier journalier avec un remplissage uni">
            <a:extLst>
              <a:ext uri="{FF2B5EF4-FFF2-40B4-BE49-F238E27FC236}">
                <a16:creationId xmlns:a16="http://schemas.microsoft.com/office/drawing/2014/main" id="{CC9DBBE5-5AD0-41E8-A719-84509E5D9F9E}"/>
              </a:ext>
            </a:extLst>
          </p:cNvPr>
          <p:cNvPicPr>
            <a:picLocks noGrp="1" noChangeAspect="1"/>
          </p:cNvPicPr>
          <p:nvPr>
            <p:ph type="pic" sz="quarter" idx="17"/>
            <p:custDataLst>
              <p:tags r:id="rId10"/>
            </p:custDataLst>
          </p:nvPr>
        </p:nvPicPr>
        <p:blipFill>
          <a:blip r:embed="rId23">
            <a:extLst>
              <a:ext uri="{96DAC541-7B7A-43D3-8B79-37D633B846F1}">
                <asvg:svgBlip xmlns:asvg="http://schemas.microsoft.com/office/drawing/2016/SVG/main" r:embed="rId24"/>
              </a:ext>
            </a:extLst>
          </a:blip>
          <a:srcRect/>
          <a:stretch/>
        </p:blipFill>
        <p:spPr>
          <a:xfrm>
            <a:off x="9954283" y="2096716"/>
            <a:ext cx="1259505" cy="1259505"/>
          </a:xfrm>
        </p:spPr>
      </p:pic>
      <p:sp>
        <p:nvSpPr>
          <p:cNvPr id="23" name="Espace réservé du texte 22">
            <a:extLst>
              <a:ext uri="{FF2B5EF4-FFF2-40B4-BE49-F238E27FC236}">
                <a16:creationId xmlns:a16="http://schemas.microsoft.com/office/drawing/2014/main" id="{8D05A34F-7712-46DB-AB5B-272E294B62EE}"/>
              </a:ext>
            </a:extLst>
          </p:cNvPr>
          <p:cNvSpPr>
            <a:spLocks noGrp="1"/>
          </p:cNvSpPr>
          <p:nvPr>
            <p:ph type="body" sz="quarter" idx="22"/>
            <p:custDataLst>
              <p:tags r:id="rId11"/>
            </p:custDataLst>
          </p:nvPr>
        </p:nvSpPr>
        <p:spPr/>
        <p:txBody>
          <a:bodyPr vert="horz" lIns="0" tIns="0" rIns="0" bIns="0" rtlCol="0">
            <a:noAutofit/>
          </a:bodyPr>
          <a:lstStyle/>
          <a:p>
            <a:r>
              <a:rPr lang="fr-FR" sz="1600" dirty="0"/>
              <a:t>Lancement officiel février 2022.</a:t>
            </a:r>
          </a:p>
        </p:txBody>
      </p:sp>
      <p:sp>
        <p:nvSpPr>
          <p:cNvPr id="2" name="Espace réservé du numéro de diapositive 1">
            <a:extLst>
              <a:ext uri="{FF2B5EF4-FFF2-40B4-BE49-F238E27FC236}">
                <a16:creationId xmlns:a16="http://schemas.microsoft.com/office/drawing/2014/main" id="{CC1F11E7-EDE5-4119-BA64-4FC57C285D19}"/>
              </a:ext>
            </a:extLst>
          </p:cNvPr>
          <p:cNvSpPr>
            <a:spLocks noGrp="1"/>
          </p:cNvSpPr>
          <p:nvPr>
            <p:ph type="sldNum" sz="quarter" idx="12"/>
            <p:custDataLst>
              <p:tags r:id="rId12"/>
            </p:custDataLst>
          </p:nvPr>
        </p:nvSpPr>
        <p:spPr/>
        <p:txBody>
          <a:bodyPr rtlCol="0"/>
          <a:lstStyle/>
          <a:p>
            <a:pPr rtl="0"/>
            <a:fld id="{C263D6C4-4840-40CC-AC84-17E24B3B7BDE}" type="slidenum">
              <a:rPr lang="fr-FR" smtClean="0"/>
              <a:pPr rtl="0"/>
              <a:t>2</a:t>
            </a:fld>
            <a:endParaRPr lang="fr-FR"/>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BE5BF-9922-45FB-8F3F-4446D40A051B}"/>
              </a:ext>
            </a:extLst>
          </p:cNvPr>
          <p:cNvSpPr>
            <a:spLocks noGrp="1"/>
          </p:cNvSpPr>
          <p:nvPr>
            <p:ph type="ctrTitle"/>
            <p:custDataLst>
              <p:tags r:id="rId1"/>
            </p:custDataLst>
          </p:nvPr>
        </p:nvSpPr>
        <p:spPr>
          <a:xfrm>
            <a:off x="4119239" y="2807207"/>
            <a:ext cx="7403977" cy="2981033"/>
          </a:xfrm>
        </p:spPr>
        <p:txBody>
          <a:bodyPr rtlCol="0"/>
          <a:lstStyle/>
          <a:p>
            <a:pPr rtl="0"/>
            <a:r>
              <a:rPr lang="fr-FR" dirty="0"/>
              <a:t>QUELQUES VISUELS DE L’APPLICATION *</a:t>
            </a:r>
            <a:br>
              <a:rPr lang="fr-FR" dirty="0"/>
            </a:br>
            <a:endParaRPr lang="fr-FR" dirty="0"/>
          </a:p>
        </p:txBody>
      </p:sp>
      <p:sp>
        <p:nvSpPr>
          <p:cNvPr id="3" name="ZoneTexte 2">
            <a:extLst>
              <a:ext uri="{FF2B5EF4-FFF2-40B4-BE49-F238E27FC236}">
                <a16:creationId xmlns:a16="http://schemas.microsoft.com/office/drawing/2014/main" id="{95E905B8-76C1-4308-AD8E-6E6FAB46555C}"/>
              </a:ext>
            </a:extLst>
          </p:cNvPr>
          <p:cNvSpPr txBox="1"/>
          <p:nvPr>
            <p:custDataLst>
              <p:tags r:id="rId2"/>
            </p:custDataLst>
          </p:nvPr>
        </p:nvSpPr>
        <p:spPr>
          <a:xfrm>
            <a:off x="2602637" y="5699437"/>
            <a:ext cx="6986726" cy="923330"/>
          </a:xfrm>
          <a:prstGeom prst="rect">
            <a:avLst/>
          </a:prstGeom>
          <a:noFill/>
        </p:spPr>
        <p:txBody>
          <a:bodyPr wrap="square" rtlCol="0">
            <a:spAutoFit/>
          </a:bodyPr>
          <a:lstStyle/>
          <a:p>
            <a:r>
              <a:rPr lang="fr-CA" dirty="0">
                <a:solidFill>
                  <a:schemeClr val="bg1"/>
                </a:solidFill>
              </a:rPr>
              <a:t>*NOTE : Certains visuels présentés sont encore à l’étape de  développement et peuvent êtres modifiés d’ici le lancement de  la version finale.</a:t>
            </a:r>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3344A-C123-46B7-A8FC-9DE769460421}"/>
              </a:ext>
            </a:extLst>
          </p:cNvPr>
          <p:cNvSpPr>
            <a:spLocks noGrp="1"/>
          </p:cNvSpPr>
          <p:nvPr>
            <p:ph type="title"/>
          </p:nvPr>
        </p:nvSpPr>
        <p:spPr/>
        <p:txBody>
          <a:bodyPr/>
          <a:lstStyle/>
          <a:p>
            <a:r>
              <a:rPr lang="fr-CA" dirty="0"/>
              <a:t>OUVERTURE DE L’APPLICATION FADOQ </a:t>
            </a:r>
          </a:p>
        </p:txBody>
      </p:sp>
      <p:sp>
        <p:nvSpPr>
          <p:cNvPr id="3" name="Espace réservé du numéro de diapositive 2">
            <a:extLst>
              <a:ext uri="{FF2B5EF4-FFF2-40B4-BE49-F238E27FC236}">
                <a16:creationId xmlns:a16="http://schemas.microsoft.com/office/drawing/2014/main" id="{B5035C60-38A3-4C7A-B48B-B97E7D2ADD34}"/>
              </a:ext>
            </a:extLst>
          </p:cNvPr>
          <p:cNvSpPr>
            <a:spLocks noGrp="1"/>
          </p:cNvSpPr>
          <p:nvPr>
            <p:ph type="sldNum" sz="quarter" idx="12"/>
          </p:nvPr>
        </p:nvSpPr>
        <p:spPr/>
        <p:txBody>
          <a:bodyPr/>
          <a:lstStyle/>
          <a:p>
            <a:pPr rtl="0"/>
            <a:fld id="{C263D6C4-4840-40CC-AC84-17E24B3B7BDE}" type="slidenum">
              <a:rPr lang="fr-FR" noProof="0" smtClean="0"/>
              <a:pPr rtl="0"/>
              <a:t>4</a:t>
            </a:fld>
            <a:endParaRPr lang="fr-FR" noProof="0"/>
          </a:p>
        </p:txBody>
      </p:sp>
      <p:pic>
        <p:nvPicPr>
          <p:cNvPr id="6" name="Image 5">
            <a:extLst>
              <a:ext uri="{FF2B5EF4-FFF2-40B4-BE49-F238E27FC236}">
                <a16:creationId xmlns:a16="http://schemas.microsoft.com/office/drawing/2014/main" id="{6B3D38AB-F964-42D6-B619-79B49DE521EC}"/>
              </a:ext>
            </a:extLst>
          </p:cNvPr>
          <p:cNvPicPr>
            <a:picLocks noChangeAspect="1"/>
          </p:cNvPicPr>
          <p:nvPr/>
        </p:nvPicPr>
        <p:blipFill>
          <a:blip r:embed="rId2"/>
          <a:srcRect/>
          <a:stretch/>
        </p:blipFill>
        <p:spPr>
          <a:xfrm>
            <a:off x="4981835" y="1394738"/>
            <a:ext cx="2221110" cy="4818681"/>
          </a:xfrm>
          <a:prstGeom prst="rect">
            <a:avLst/>
          </a:prstGeom>
        </p:spPr>
      </p:pic>
      <p:pic>
        <p:nvPicPr>
          <p:cNvPr id="8" name="Image 7">
            <a:extLst>
              <a:ext uri="{FF2B5EF4-FFF2-40B4-BE49-F238E27FC236}">
                <a16:creationId xmlns:a16="http://schemas.microsoft.com/office/drawing/2014/main" id="{B9189EF6-0FF7-49BB-A8CF-73156F32E1DF}"/>
              </a:ext>
            </a:extLst>
          </p:cNvPr>
          <p:cNvPicPr>
            <a:picLocks noChangeAspect="1"/>
          </p:cNvPicPr>
          <p:nvPr/>
        </p:nvPicPr>
        <p:blipFill>
          <a:blip r:embed="rId3"/>
          <a:srcRect/>
          <a:stretch/>
        </p:blipFill>
        <p:spPr>
          <a:xfrm>
            <a:off x="7713670" y="1358281"/>
            <a:ext cx="2237915" cy="4855137"/>
          </a:xfrm>
          <a:prstGeom prst="rect">
            <a:avLst/>
          </a:prstGeom>
        </p:spPr>
      </p:pic>
      <p:pic>
        <p:nvPicPr>
          <p:cNvPr id="13" name="Espace réservé du contenu 10">
            <a:extLst>
              <a:ext uri="{FF2B5EF4-FFF2-40B4-BE49-F238E27FC236}">
                <a16:creationId xmlns:a16="http://schemas.microsoft.com/office/drawing/2014/main" id="{6B3ED26F-DADE-4960-B5E1-AB821E3D8CC9}"/>
              </a:ext>
            </a:extLst>
          </p:cNvPr>
          <p:cNvPicPr>
            <a:picLocks noGrp="1" noChangeAspect="1"/>
          </p:cNvPicPr>
          <p:nvPr>
            <p:ph sz="half" idx="1"/>
          </p:nvPr>
        </p:nvPicPr>
        <p:blipFill>
          <a:blip r:embed="rId4"/>
          <a:srcRect/>
          <a:stretch/>
        </p:blipFill>
        <p:spPr>
          <a:xfrm>
            <a:off x="2134591" y="1394738"/>
            <a:ext cx="2221111" cy="4818681"/>
          </a:xfrm>
        </p:spPr>
      </p:pic>
    </p:spTree>
    <p:extLst>
      <p:ext uri="{BB962C8B-B14F-4D97-AF65-F5344CB8AC3E}">
        <p14:creationId xmlns:p14="http://schemas.microsoft.com/office/powerpoint/2010/main" val="314902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149BE-7178-4498-9E3B-36474459BC80}"/>
              </a:ext>
            </a:extLst>
          </p:cNvPr>
          <p:cNvSpPr>
            <a:spLocks noGrp="1"/>
          </p:cNvSpPr>
          <p:nvPr>
            <p:ph type="title"/>
          </p:nvPr>
        </p:nvSpPr>
        <p:spPr/>
        <p:txBody>
          <a:bodyPr/>
          <a:lstStyle/>
          <a:p>
            <a:r>
              <a:rPr lang="fr-CA" dirty="0"/>
              <a:t>AJOUTER LA CARTE</a:t>
            </a:r>
          </a:p>
        </p:txBody>
      </p:sp>
      <p:sp>
        <p:nvSpPr>
          <p:cNvPr id="3" name="Espace réservé du numéro de diapositive 2">
            <a:extLst>
              <a:ext uri="{FF2B5EF4-FFF2-40B4-BE49-F238E27FC236}">
                <a16:creationId xmlns:a16="http://schemas.microsoft.com/office/drawing/2014/main" id="{A84101D6-0FDA-4F1D-99C2-0540D91B82F7}"/>
              </a:ext>
            </a:extLst>
          </p:cNvPr>
          <p:cNvSpPr>
            <a:spLocks noGrp="1"/>
          </p:cNvSpPr>
          <p:nvPr>
            <p:ph type="sldNum" sz="quarter" idx="12"/>
          </p:nvPr>
        </p:nvSpPr>
        <p:spPr/>
        <p:txBody>
          <a:bodyPr/>
          <a:lstStyle/>
          <a:p>
            <a:pPr rtl="0"/>
            <a:fld id="{C263D6C4-4840-40CC-AC84-17E24B3B7BDE}" type="slidenum">
              <a:rPr lang="fr-FR" noProof="0" smtClean="0"/>
              <a:pPr rtl="0"/>
              <a:t>5</a:t>
            </a:fld>
            <a:endParaRPr lang="fr-FR" noProof="0"/>
          </a:p>
        </p:txBody>
      </p:sp>
      <p:pic>
        <p:nvPicPr>
          <p:cNvPr id="10" name="Espace réservé du contenu 9" descr="Une image contenant texte&#10;&#10;Description générée automatiquement">
            <a:extLst>
              <a:ext uri="{FF2B5EF4-FFF2-40B4-BE49-F238E27FC236}">
                <a16:creationId xmlns:a16="http://schemas.microsoft.com/office/drawing/2014/main" id="{40CF4211-57B8-49B4-B5BD-756872CB2797}"/>
              </a:ext>
            </a:extLst>
          </p:cNvPr>
          <p:cNvPicPr>
            <a:picLocks noGrp="1" noChangeAspect="1"/>
          </p:cNvPicPr>
          <p:nvPr>
            <p:ph sz="half" idx="1"/>
          </p:nvPr>
        </p:nvPicPr>
        <p:blipFill>
          <a:blip r:embed="rId2"/>
          <a:stretch>
            <a:fillRect/>
          </a:stretch>
        </p:blipFill>
        <p:spPr>
          <a:xfrm>
            <a:off x="3686405" y="1358281"/>
            <a:ext cx="2147652" cy="4659313"/>
          </a:xfrm>
        </p:spPr>
      </p:pic>
      <p:pic>
        <p:nvPicPr>
          <p:cNvPr id="12" name="Espace réservé du contenu 11" descr="Une image contenant texte&#10;&#10;Description générée automatiquement">
            <a:extLst>
              <a:ext uri="{FF2B5EF4-FFF2-40B4-BE49-F238E27FC236}">
                <a16:creationId xmlns:a16="http://schemas.microsoft.com/office/drawing/2014/main" id="{35CFFC72-F21C-4B91-993C-C909B9AECD53}"/>
              </a:ext>
            </a:extLst>
          </p:cNvPr>
          <p:cNvPicPr>
            <a:picLocks noGrp="1" noChangeAspect="1"/>
          </p:cNvPicPr>
          <p:nvPr>
            <p:ph sz="half" idx="2"/>
          </p:nvPr>
        </p:nvPicPr>
        <p:blipFill>
          <a:blip r:embed="rId3"/>
          <a:stretch>
            <a:fillRect/>
          </a:stretch>
        </p:blipFill>
        <p:spPr>
          <a:xfrm>
            <a:off x="6357945" y="1358281"/>
            <a:ext cx="2147652" cy="4659313"/>
          </a:xfrm>
        </p:spPr>
      </p:pic>
      <p:pic>
        <p:nvPicPr>
          <p:cNvPr id="8" name="Espace réservé du contenu 10">
            <a:extLst>
              <a:ext uri="{FF2B5EF4-FFF2-40B4-BE49-F238E27FC236}">
                <a16:creationId xmlns:a16="http://schemas.microsoft.com/office/drawing/2014/main" id="{83E97766-2CEC-45AB-99C0-A405621C9C01}"/>
              </a:ext>
            </a:extLst>
          </p:cNvPr>
          <p:cNvPicPr>
            <a:picLocks noChangeAspect="1"/>
          </p:cNvPicPr>
          <p:nvPr/>
        </p:nvPicPr>
        <p:blipFill>
          <a:blip r:embed="rId4"/>
          <a:srcRect/>
          <a:stretch/>
        </p:blipFill>
        <p:spPr>
          <a:xfrm>
            <a:off x="941407" y="1358281"/>
            <a:ext cx="2221110" cy="4818681"/>
          </a:xfrm>
          <a:prstGeom prst="rect">
            <a:avLst/>
          </a:prstGeom>
        </p:spPr>
      </p:pic>
      <p:pic>
        <p:nvPicPr>
          <p:cNvPr id="14" name="Image 13">
            <a:extLst>
              <a:ext uri="{FF2B5EF4-FFF2-40B4-BE49-F238E27FC236}">
                <a16:creationId xmlns:a16="http://schemas.microsoft.com/office/drawing/2014/main" id="{2432598D-36E4-471C-8A19-788862698A14}"/>
              </a:ext>
            </a:extLst>
          </p:cNvPr>
          <p:cNvPicPr>
            <a:picLocks noChangeAspect="1"/>
          </p:cNvPicPr>
          <p:nvPr/>
        </p:nvPicPr>
        <p:blipFill>
          <a:blip r:embed="rId5"/>
          <a:stretch>
            <a:fillRect/>
          </a:stretch>
        </p:blipFill>
        <p:spPr>
          <a:xfrm>
            <a:off x="9029485" y="1358281"/>
            <a:ext cx="2147652" cy="4659313"/>
          </a:xfrm>
          <a:prstGeom prst="rect">
            <a:avLst/>
          </a:prstGeom>
        </p:spPr>
      </p:pic>
    </p:spTree>
    <p:extLst>
      <p:ext uri="{BB962C8B-B14F-4D97-AF65-F5344CB8AC3E}">
        <p14:creationId xmlns:p14="http://schemas.microsoft.com/office/powerpoint/2010/main" val="182110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3344A-C123-46B7-A8FC-9DE769460421}"/>
              </a:ext>
            </a:extLst>
          </p:cNvPr>
          <p:cNvSpPr>
            <a:spLocks noGrp="1"/>
          </p:cNvSpPr>
          <p:nvPr>
            <p:ph type="title"/>
          </p:nvPr>
        </p:nvSpPr>
        <p:spPr>
          <a:xfrm>
            <a:off x="444500" y="542925"/>
            <a:ext cx="11214100" cy="535531"/>
          </a:xfrm>
        </p:spPr>
        <p:txBody>
          <a:bodyPr/>
          <a:lstStyle/>
          <a:p>
            <a:r>
              <a:rPr lang="fr-CA" dirty="0"/>
              <a:t>LA CARTE FADOQ VIRTUELLE </a:t>
            </a:r>
          </a:p>
        </p:txBody>
      </p:sp>
      <p:sp>
        <p:nvSpPr>
          <p:cNvPr id="3" name="Espace réservé du numéro de diapositive 2">
            <a:extLst>
              <a:ext uri="{FF2B5EF4-FFF2-40B4-BE49-F238E27FC236}">
                <a16:creationId xmlns:a16="http://schemas.microsoft.com/office/drawing/2014/main" id="{B5035C60-38A3-4C7A-B48B-B97E7D2ADD34}"/>
              </a:ext>
            </a:extLst>
          </p:cNvPr>
          <p:cNvSpPr>
            <a:spLocks noGrp="1"/>
          </p:cNvSpPr>
          <p:nvPr>
            <p:ph type="sldNum" sz="quarter" idx="12"/>
          </p:nvPr>
        </p:nvSpPr>
        <p:spPr/>
        <p:txBody>
          <a:bodyPr/>
          <a:lstStyle/>
          <a:p>
            <a:pPr rtl="0"/>
            <a:fld id="{C263D6C4-4840-40CC-AC84-17E24B3B7BDE}" type="slidenum">
              <a:rPr lang="fr-FR" noProof="0" smtClean="0"/>
              <a:pPr rtl="0"/>
              <a:t>6</a:t>
            </a:fld>
            <a:endParaRPr lang="fr-FR" noProof="0"/>
          </a:p>
        </p:txBody>
      </p:sp>
      <p:pic>
        <p:nvPicPr>
          <p:cNvPr id="15" name="Image 14" descr="Une image contenant texte&#10;&#10;Description générée automatiquement">
            <a:extLst>
              <a:ext uri="{FF2B5EF4-FFF2-40B4-BE49-F238E27FC236}">
                <a16:creationId xmlns:a16="http://schemas.microsoft.com/office/drawing/2014/main" id="{B30F312C-1559-434F-BDDA-2A1E4D4B0945}"/>
              </a:ext>
            </a:extLst>
          </p:cNvPr>
          <p:cNvPicPr>
            <a:picLocks noChangeAspect="1"/>
          </p:cNvPicPr>
          <p:nvPr/>
        </p:nvPicPr>
        <p:blipFill>
          <a:blip r:embed="rId2"/>
          <a:stretch>
            <a:fillRect/>
          </a:stretch>
        </p:blipFill>
        <p:spPr>
          <a:xfrm>
            <a:off x="2047905" y="1954555"/>
            <a:ext cx="8028250" cy="3700521"/>
          </a:xfrm>
          <a:prstGeom prst="rect">
            <a:avLst/>
          </a:prstGeom>
        </p:spPr>
      </p:pic>
      <p:sp>
        <p:nvSpPr>
          <p:cNvPr id="16" name="ZoneTexte 15">
            <a:extLst>
              <a:ext uri="{FF2B5EF4-FFF2-40B4-BE49-F238E27FC236}">
                <a16:creationId xmlns:a16="http://schemas.microsoft.com/office/drawing/2014/main" id="{0369B95C-2088-427E-B5B0-D95B9E958A60}"/>
              </a:ext>
            </a:extLst>
          </p:cNvPr>
          <p:cNvSpPr txBox="1"/>
          <p:nvPr/>
        </p:nvSpPr>
        <p:spPr>
          <a:xfrm>
            <a:off x="8176333" y="3906168"/>
            <a:ext cx="1154097" cy="369332"/>
          </a:xfrm>
          <a:prstGeom prst="rect">
            <a:avLst/>
          </a:prstGeom>
          <a:solidFill>
            <a:schemeClr val="bg1"/>
          </a:solidFill>
        </p:spPr>
        <p:txBody>
          <a:bodyPr wrap="square" rtlCol="0">
            <a:spAutoFit/>
          </a:bodyPr>
          <a:lstStyle/>
          <a:p>
            <a:r>
              <a:rPr lang="fr-CA" b="1" dirty="0"/>
              <a:t>0000000</a:t>
            </a:r>
          </a:p>
        </p:txBody>
      </p:sp>
    </p:spTree>
    <p:extLst>
      <p:ext uri="{BB962C8B-B14F-4D97-AF65-F5344CB8AC3E}">
        <p14:creationId xmlns:p14="http://schemas.microsoft.com/office/powerpoint/2010/main" val="22907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3344A-C123-46B7-A8FC-9DE769460421}"/>
              </a:ext>
            </a:extLst>
          </p:cNvPr>
          <p:cNvSpPr>
            <a:spLocks noGrp="1"/>
          </p:cNvSpPr>
          <p:nvPr>
            <p:ph type="title"/>
          </p:nvPr>
        </p:nvSpPr>
        <p:spPr/>
        <p:txBody>
          <a:bodyPr/>
          <a:lstStyle/>
          <a:p>
            <a:r>
              <a:rPr lang="fr-CA" dirty="0"/>
              <a:t>CONSULTER ET GÉOLOCALISER LES 1 000 RABAIS FADOQ </a:t>
            </a:r>
          </a:p>
        </p:txBody>
      </p:sp>
      <p:sp>
        <p:nvSpPr>
          <p:cNvPr id="3" name="Espace réservé du numéro de diapositive 2">
            <a:extLst>
              <a:ext uri="{FF2B5EF4-FFF2-40B4-BE49-F238E27FC236}">
                <a16:creationId xmlns:a16="http://schemas.microsoft.com/office/drawing/2014/main" id="{B5035C60-38A3-4C7A-B48B-B97E7D2ADD34}"/>
              </a:ext>
            </a:extLst>
          </p:cNvPr>
          <p:cNvSpPr>
            <a:spLocks noGrp="1"/>
          </p:cNvSpPr>
          <p:nvPr>
            <p:ph type="sldNum" sz="quarter" idx="12"/>
          </p:nvPr>
        </p:nvSpPr>
        <p:spPr/>
        <p:txBody>
          <a:bodyPr/>
          <a:lstStyle/>
          <a:p>
            <a:pPr rtl="0"/>
            <a:fld id="{C263D6C4-4840-40CC-AC84-17E24B3B7BDE}" type="slidenum">
              <a:rPr lang="fr-FR" noProof="0" smtClean="0"/>
              <a:pPr rtl="0"/>
              <a:t>7</a:t>
            </a:fld>
            <a:endParaRPr lang="fr-FR" noProof="0"/>
          </a:p>
        </p:txBody>
      </p:sp>
      <p:pic>
        <p:nvPicPr>
          <p:cNvPr id="8" name="Espace réservé du contenu 7">
            <a:extLst>
              <a:ext uri="{FF2B5EF4-FFF2-40B4-BE49-F238E27FC236}">
                <a16:creationId xmlns:a16="http://schemas.microsoft.com/office/drawing/2014/main" id="{903691FC-9647-4AC3-93FA-B732BC77A823}"/>
              </a:ext>
            </a:extLst>
          </p:cNvPr>
          <p:cNvPicPr>
            <a:picLocks noGrp="1" noChangeAspect="1"/>
          </p:cNvPicPr>
          <p:nvPr>
            <p:ph sz="half" idx="1"/>
          </p:nvPr>
        </p:nvPicPr>
        <p:blipFill>
          <a:blip r:embed="rId2"/>
          <a:stretch>
            <a:fillRect/>
          </a:stretch>
        </p:blipFill>
        <p:spPr>
          <a:xfrm>
            <a:off x="4551765" y="1341630"/>
            <a:ext cx="2228786" cy="4835333"/>
          </a:xfrm>
        </p:spPr>
      </p:pic>
      <p:pic>
        <p:nvPicPr>
          <p:cNvPr id="12" name="Image 11">
            <a:extLst>
              <a:ext uri="{FF2B5EF4-FFF2-40B4-BE49-F238E27FC236}">
                <a16:creationId xmlns:a16="http://schemas.microsoft.com/office/drawing/2014/main" id="{659867BD-0B94-4F09-A89C-3D78839D4080}"/>
              </a:ext>
            </a:extLst>
          </p:cNvPr>
          <p:cNvPicPr>
            <a:picLocks noChangeAspect="1"/>
          </p:cNvPicPr>
          <p:nvPr/>
        </p:nvPicPr>
        <p:blipFill>
          <a:blip r:embed="rId3"/>
          <a:stretch>
            <a:fillRect/>
          </a:stretch>
        </p:blipFill>
        <p:spPr>
          <a:xfrm>
            <a:off x="7909911" y="1341630"/>
            <a:ext cx="2228786" cy="4835333"/>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81DE866B-8B6E-406E-9FCB-1C13B9976EA7}"/>
              </a:ext>
            </a:extLst>
          </p:cNvPr>
          <p:cNvPicPr>
            <a:picLocks noChangeAspect="1"/>
          </p:cNvPicPr>
          <p:nvPr/>
        </p:nvPicPr>
        <p:blipFill>
          <a:blip r:embed="rId4"/>
          <a:stretch>
            <a:fillRect/>
          </a:stretch>
        </p:blipFill>
        <p:spPr>
          <a:xfrm>
            <a:off x="1193618" y="1341630"/>
            <a:ext cx="2228786" cy="4835333"/>
          </a:xfrm>
          <a:prstGeom prst="rect">
            <a:avLst/>
          </a:prstGeom>
        </p:spPr>
      </p:pic>
    </p:spTree>
    <p:extLst>
      <p:ext uri="{BB962C8B-B14F-4D97-AF65-F5344CB8AC3E}">
        <p14:creationId xmlns:p14="http://schemas.microsoft.com/office/powerpoint/2010/main" val="233324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3344A-C123-46B7-A8FC-9DE769460421}"/>
              </a:ext>
            </a:extLst>
          </p:cNvPr>
          <p:cNvSpPr>
            <a:spLocks noGrp="1"/>
          </p:cNvSpPr>
          <p:nvPr>
            <p:ph type="title"/>
          </p:nvPr>
        </p:nvSpPr>
        <p:spPr/>
        <p:txBody>
          <a:bodyPr/>
          <a:lstStyle/>
          <a:p>
            <a:r>
              <a:rPr lang="fr-CA" dirty="0"/>
              <a:t>CONSULTER ET GÉOLOCALISER LES 1 000 RABAIS FADOQ </a:t>
            </a:r>
          </a:p>
        </p:txBody>
      </p:sp>
      <p:sp>
        <p:nvSpPr>
          <p:cNvPr id="3" name="Espace réservé du numéro de diapositive 2">
            <a:extLst>
              <a:ext uri="{FF2B5EF4-FFF2-40B4-BE49-F238E27FC236}">
                <a16:creationId xmlns:a16="http://schemas.microsoft.com/office/drawing/2014/main" id="{B5035C60-38A3-4C7A-B48B-B97E7D2ADD34}"/>
              </a:ext>
            </a:extLst>
          </p:cNvPr>
          <p:cNvSpPr>
            <a:spLocks noGrp="1"/>
          </p:cNvSpPr>
          <p:nvPr>
            <p:ph type="sldNum" sz="quarter" idx="12"/>
          </p:nvPr>
        </p:nvSpPr>
        <p:spPr/>
        <p:txBody>
          <a:bodyPr/>
          <a:lstStyle/>
          <a:p>
            <a:pPr rtl="0"/>
            <a:fld id="{C263D6C4-4840-40CC-AC84-17E24B3B7BDE}" type="slidenum">
              <a:rPr lang="fr-FR" noProof="0" smtClean="0"/>
              <a:pPr rtl="0"/>
              <a:t>8</a:t>
            </a:fld>
            <a:endParaRPr lang="fr-FR" noProof="0"/>
          </a:p>
        </p:txBody>
      </p:sp>
      <p:pic>
        <p:nvPicPr>
          <p:cNvPr id="7" name="Image 6">
            <a:extLst>
              <a:ext uri="{FF2B5EF4-FFF2-40B4-BE49-F238E27FC236}">
                <a16:creationId xmlns:a16="http://schemas.microsoft.com/office/drawing/2014/main" id="{AACF858A-649F-4556-AFC4-E63BB2EF7139}"/>
              </a:ext>
            </a:extLst>
          </p:cNvPr>
          <p:cNvPicPr>
            <a:picLocks noChangeAspect="1"/>
          </p:cNvPicPr>
          <p:nvPr/>
        </p:nvPicPr>
        <p:blipFill>
          <a:blip r:embed="rId2"/>
          <a:stretch>
            <a:fillRect/>
          </a:stretch>
        </p:blipFill>
        <p:spPr>
          <a:xfrm>
            <a:off x="1114251" y="1321989"/>
            <a:ext cx="2189247" cy="474955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6757C435-E4B9-443B-9AE6-4D206A7AFAB3}"/>
              </a:ext>
            </a:extLst>
          </p:cNvPr>
          <p:cNvPicPr>
            <a:picLocks noChangeAspect="1"/>
          </p:cNvPicPr>
          <p:nvPr/>
        </p:nvPicPr>
        <p:blipFill>
          <a:blip r:embed="rId3"/>
          <a:stretch>
            <a:fillRect/>
          </a:stretch>
        </p:blipFill>
        <p:spPr>
          <a:xfrm>
            <a:off x="8999334" y="1321988"/>
            <a:ext cx="2189247" cy="4749554"/>
          </a:xfrm>
          <a:prstGeom prst="rect">
            <a:avLst/>
          </a:prstGeom>
        </p:spPr>
      </p:pic>
      <p:pic>
        <p:nvPicPr>
          <p:cNvPr id="10" name="Image 9">
            <a:extLst>
              <a:ext uri="{FF2B5EF4-FFF2-40B4-BE49-F238E27FC236}">
                <a16:creationId xmlns:a16="http://schemas.microsoft.com/office/drawing/2014/main" id="{3B6F40C8-6D87-417C-A934-F25FBE01AB47}"/>
              </a:ext>
            </a:extLst>
          </p:cNvPr>
          <p:cNvPicPr>
            <a:picLocks noChangeAspect="1"/>
          </p:cNvPicPr>
          <p:nvPr/>
        </p:nvPicPr>
        <p:blipFill>
          <a:blip r:embed="rId4"/>
          <a:stretch>
            <a:fillRect/>
          </a:stretch>
        </p:blipFill>
        <p:spPr>
          <a:xfrm>
            <a:off x="5056792" y="1321988"/>
            <a:ext cx="2189248" cy="4749555"/>
          </a:xfrm>
          <a:prstGeom prst="rect">
            <a:avLst/>
          </a:prstGeom>
        </p:spPr>
      </p:pic>
    </p:spTree>
    <p:extLst>
      <p:ext uri="{BB962C8B-B14F-4D97-AF65-F5344CB8AC3E}">
        <p14:creationId xmlns:p14="http://schemas.microsoft.com/office/powerpoint/2010/main" val="139319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3344A-C123-46B7-A8FC-9DE769460421}"/>
              </a:ext>
            </a:extLst>
          </p:cNvPr>
          <p:cNvSpPr>
            <a:spLocks noGrp="1"/>
          </p:cNvSpPr>
          <p:nvPr>
            <p:ph type="title"/>
          </p:nvPr>
        </p:nvSpPr>
        <p:spPr>
          <a:xfrm>
            <a:off x="444500" y="542925"/>
            <a:ext cx="11214100" cy="535531"/>
          </a:xfrm>
        </p:spPr>
        <p:txBody>
          <a:bodyPr/>
          <a:lstStyle/>
          <a:p>
            <a:r>
              <a:rPr lang="fr-CA" dirty="0"/>
              <a:t>RENOUVELLEMENT DE SA CARTE FADOQ </a:t>
            </a:r>
          </a:p>
        </p:txBody>
      </p:sp>
      <p:sp>
        <p:nvSpPr>
          <p:cNvPr id="3" name="Espace réservé du numéro de diapositive 2">
            <a:extLst>
              <a:ext uri="{FF2B5EF4-FFF2-40B4-BE49-F238E27FC236}">
                <a16:creationId xmlns:a16="http://schemas.microsoft.com/office/drawing/2014/main" id="{B5035C60-38A3-4C7A-B48B-B97E7D2ADD34}"/>
              </a:ext>
            </a:extLst>
          </p:cNvPr>
          <p:cNvSpPr>
            <a:spLocks noGrp="1"/>
          </p:cNvSpPr>
          <p:nvPr>
            <p:ph type="sldNum" sz="quarter" idx="12"/>
          </p:nvPr>
        </p:nvSpPr>
        <p:spPr/>
        <p:txBody>
          <a:bodyPr/>
          <a:lstStyle/>
          <a:p>
            <a:pPr rtl="0"/>
            <a:fld id="{C263D6C4-4840-40CC-AC84-17E24B3B7BDE}" type="slidenum">
              <a:rPr lang="fr-FR" noProof="0" smtClean="0"/>
              <a:pPr rtl="0"/>
              <a:t>9</a:t>
            </a:fld>
            <a:endParaRPr lang="fr-FR" noProof="0"/>
          </a:p>
        </p:txBody>
      </p:sp>
      <p:pic>
        <p:nvPicPr>
          <p:cNvPr id="10" name="Image 9" descr="Une image contenant texte&#10;&#10;Description générée automatiquement">
            <a:extLst>
              <a:ext uri="{FF2B5EF4-FFF2-40B4-BE49-F238E27FC236}">
                <a16:creationId xmlns:a16="http://schemas.microsoft.com/office/drawing/2014/main" id="{4B9EC81C-62FB-4D8C-994C-3966AACB6901}"/>
              </a:ext>
            </a:extLst>
          </p:cNvPr>
          <p:cNvPicPr>
            <a:picLocks noChangeAspect="1"/>
          </p:cNvPicPr>
          <p:nvPr/>
        </p:nvPicPr>
        <p:blipFill>
          <a:blip r:embed="rId2"/>
          <a:stretch>
            <a:fillRect/>
          </a:stretch>
        </p:blipFill>
        <p:spPr>
          <a:xfrm>
            <a:off x="895366" y="1367157"/>
            <a:ext cx="2238352" cy="4856085"/>
          </a:xfrm>
          <a:prstGeom prst="rect">
            <a:avLst/>
          </a:prstGeom>
        </p:spPr>
      </p:pic>
      <p:pic>
        <p:nvPicPr>
          <p:cNvPr id="12" name="Image 11">
            <a:extLst>
              <a:ext uri="{FF2B5EF4-FFF2-40B4-BE49-F238E27FC236}">
                <a16:creationId xmlns:a16="http://schemas.microsoft.com/office/drawing/2014/main" id="{62ABD1FB-E63E-43AE-AE80-B2EFCA115A5E}"/>
              </a:ext>
            </a:extLst>
          </p:cNvPr>
          <p:cNvPicPr>
            <a:picLocks noChangeAspect="1"/>
          </p:cNvPicPr>
          <p:nvPr/>
        </p:nvPicPr>
        <p:blipFill>
          <a:blip r:embed="rId3"/>
          <a:stretch>
            <a:fillRect/>
          </a:stretch>
        </p:blipFill>
        <p:spPr>
          <a:xfrm>
            <a:off x="3601527" y="1367161"/>
            <a:ext cx="2238352" cy="4856085"/>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7D0CD9E-A611-4385-9329-DBC0228B9CB8}"/>
              </a:ext>
            </a:extLst>
          </p:cNvPr>
          <p:cNvPicPr>
            <a:picLocks noChangeAspect="1"/>
          </p:cNvPicPr>
          <p:nvPr/>
        </p:nvPicPr>
        <p:blipFill>
          <a:blip r:embed="rId4"/>
          <a:stretch>
            <a:fillRect/>
          </a:stretch>
        </p:blipFill>
        <p:spPr>
          <a:xfrm>
            <a:off x="6307688" y="1367159"/>
            <a:ext cx="2238352" cy="4856085"/>
          </a:xfrm>
          <a:prstGeom prst="rect">
            <a:avLst/>
          </a:prstGeom>
        </p:spPr>
      </p:pic>
      <p:pic>
        <p:nvPicPr>
          <p:cNvPr id="7" name="Image 6">
            <a:extLst>
              <a:ext uri="{FF2B5EF4-FFF2-40B4-BE49-F238E27FC236}">
                <a16:creationId xmlns:a16="http://schemas.microsoft.com/office/drawing/2014/main" id="{73D2BF6A-5FA7-4AB3-87AD-6DEB1756183C}"/>
              </a:ext>
            </a:extLst>
          </p:cNvPr>
          <p:cNvPicPr>
            <a:picLocks noChangeAspect="1"/>
          </p:cNvPicPr>
          <p:nvPr/>
        </p:nvPicPr>
        <p:blipFill>
          <a:blip r:embed="rId5"/>
          <a:stretch>
            <a:fillRect/>
          </a:stretch>
        </p:blipFill>
        <p:spPr>
          <a:xfrm>
            <a:off x="9013848" y="1367157"/>
            <a:ext cx="2238352" cy="4856087"/>
          </a:xfrm>
          <a:prstGeom prst="rect">
            <a:avLst/>
          </a:prstGeom>
        </p:spPr>
      </p:pic>
    </p:spTree>
    <p:extLst>
      <p:ext uri="{BB962C8B-B14F-4D97-AF65-F5344CB8AC3E}">
        <p14:creationId xmlns:p14="http://schemas.microsoft.com/office/powerpoint/2010/main" val="1155753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677498_TF66687569" id="{787900FF-6872-4441-B598-37355B1445EE}" vid="{F772BB80-56EE-4656-A7E3-611E117A189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B17403E310146812B0283AF9193A7" ma:contentTypeVersion="13" ma:contentTypeDescription="Crée un document." ma:contentTypeScope="" ma:versionID="e4aaf5f051b588556981ec334d4bed04">
  <xsd:schema xmlns:xsd="http://www.w3.org/2001/XMLSchema" xmlns:xs="http://www.w3.org/2001/XMLSchema" xmlns:p="http://schemas.microsoft.com/office/2006/metadata/properties" xmlns:ns2="7795a551-6c7f-4106-b0d5-8a94f28f724c" xmlns:ns3="4810cbac-0d19-4fc3-ade1-7c0b5274a0f1" targetNamespace="http://schemas.microsoft.com/office/2006/metadata/properties" ma:root="true" ma:fieldsID="53a8bf365c46e54d38dc3daf2c6738a6" ns2:_="" ns3:_="">
    <xsd:import namespace="7795a551-6c7f-4106-b0d5-8a94f28f724c"/>
    <xsd:import namespace="4810cbac-0d19-4fc3-ade1-7c0b5274a0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5a551-6c7f-4106-b0d5-8a94f28f724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10cbac-0d19-4fc3-ade1-7c0b5274a0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C651BB-374F-4BBE-B630-14991A0158B5}"/>
</file>

<file path=customXml/itemProps2.xml><?xml version="1.0" encoding="utf-8"?>
<ds:datastoreItem xmlns:ds="http://schemas.openxmlformats.org/officeDocument/2006/customXml" ds:itemID="{8A95DE24-D6C3-4A00-9085-D9594C193AE1}">
  <ds:schemaRefs>
    <ds:schemaRef ds:uri="http://schemas.microsoft.com/sharepoint/v3/contenttype/forms"/>
  </ds:schemaRefs>
</ds:datastoreItem>
</file>

<file path=customXml/itemProps3.xml><?xml version="1.0" encoding="utf-8"?>
<ds:datastoreItem xmlns:ds="http://schemas.openxmlformats.org/officeDocument/2006/customXml" ds:itemID="{F8992231-163D-4428-A2B8-DA1FE0274129}">
  <ds:schemaRef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http://purl.org/dc/term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Présentation bleue moderne</Template>
  <TotalTime>550</TotalTime>
  <Words>427</Words>
  <Application>Microsoft Office PowerPoint</Application>
  <PresentationFormat>Grand écran</PresentationFormat>
  <Paragraphs>77</Paragraphs>
  <Slides>14</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Trade Gothic LT Pro</vt:lpstr>
      <vt:lpstr>Trebuchet MS</vt:lpstr>
      <vt:lpstr>Thème Office</vt:lpstr>
      <vt:lpstr>NOUVELLE APPLICATION FADOQ</vt:lpstr>
      <vt:lpstr>EN RÉSUMÉ</vt:lpstr>
      <vt:lpstr>QUELQUES VISUELS DE L’APPLICATION * </vt:lpstr>
      <vt:lpstr>OUVERTURE DE L’APPLICATION FADOQ </vt:lpstr>
      <vt:lpstr>AJOUTER LA CARTE</vt:lpstr>
      <vt:lpstr>LA CARTE FADOQ VIRTUELLE </vt:lpstr>
      <vt:lpstr>CONSULTER ET GÉOLOCALISER LES 1 000 RABAIS FADOQ </vt:lpstr>
      <vt:lpstr>CONSULTER ET GÉOLOCALISER LES 1 000 RABAIS FADOQ </vt:lpstr>
      <vt:lpstr>RENOUVELLEMENT DE SA CARTE FADOQ </vt:lpstr>
      <vt:lpstr>L’APPLICATION FADOQ ET LA CARTE VIRTUELLE </vt:lpstr>
      <vt:lpstr>DÉPLOIEMENT </vt:lpstr>
      <vt:lpstr>ÉCHÉANCIER</vt:lpstr>
      <vt:lpstr>ENJEUX</vt:lpstr>
      <vt:lpstr>ENJEUX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ici</dc:title>
  <dc:creator>Carole Noiseux</dc:creator>
  <cp:lastModifiedBy>Augustine-Anna Ndiaye</cp:lastModifiedBy>
  <cp:revision>24</cp:revision>
  <dcterms:created xsi:type="dcterms:W3CDTF">2021-07-07T15:28:55Z</dcterms:created>
  <dcterms:modified xsi:type="dcterms:W3CDTF">2021-11-08T19:58:07Z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0x010100E1CB17403E310146812B0283AF9193A7</vt:lpwstr>
  </property>
</Properties>
</file>