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  <p:sldMasterId id="2147483652" r:id="rId5"/>
    <p:sldMasterId id="2147483660" r:id="rId6"/>
    <p:sldMasterId id="2147483719" r:id="rId7"/>
  </p:sldMasterIdLst>
  <p:notesMasterIdLst>
    <p:notesMasterId r:id="rId17"/>
  </p:notesMasterIdLst>
  <p:sldIdLst>
    <p:sldId id="258" r:id="rId8"/>
    <p:sldId id="308" r:id="rId9"/>
    <p:sldId id="256" r:id="rId10"/>
    <p:sldId id="262" r:id="rId11"/>
    <p:sldId id="291" r:id="rId12"/>
    <p:sldId id="263" r:id="rId13"/>
    <p:sldId id="315" r:id="rId14"/>
    <p:sldId id="276" r:id="rId15"/>
    <p:sldId id="27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54D"/>
    <a:srgbClr val="004289"/>
    <a:srgbClr val="009D93"/>
    <a:srgbClr val="043382"/>
    <a:srgbClr val="DFBF59"/>
    <a:srgbClr val="00438B"/>
    <a:srgbClr val="004990"/>
    <a:srgbClr val="F3F3F3"/>
    <a:srgbClr val="7E9655"/>
    <a:srgbClr val="E3E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6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7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RF – SECTION DE MONTREAL" userId="a8eb0554-a0cd-45a2-a80f-040da7f41ba8" providerId="ADAL" clId="{31B54BB6-304D-46B9-8C67-C9C4189037F5}"/>
    <pc:docChg chg="delSld delMainMaster">
      <pc:chgData name="ANRF – SECTION DE MONTREAL" userId="a8eb0554-a0cd-45a2-a80f-040da7f41ba8" providerId="ADAL" clId="{31B54BB6-304D-46B9-8C67-C9C4189037F5}" dt="2025-05-03T15:36:23.366" v="17" actId="47"/>
      <pc:docMkLst>
        <pc:docMk/>
      </pc:docMkLst>
      <pc:sldChg chg="del">
        <pc:chgData name="ANRF – SECTION DE MONTREAL" userId="a8eb0554-a0cd-45a2-a80f-040da7f41ba8" providerId="ADAL" clId="{31B54BB6-304D-46B9-8C67-C9C4189037F5}" dt="2025-05-03T15:36:17.767" v="15" actId="47"/>
        <pc:sldMkLst>
          <pc:docMk/>
          <pc:sldMk cId="4058052651" sldId="257"/>
        </pc:sldMkLst>
      </pc:sldChg>
      <pc:sldChg chg="del">
        <pc:chgData name="ANRF – SECTION DE MONTREAL" userId="a8eb0554-a0cd-45a2-a80f-040da7f41ba8" providerId="ADAL" clId="{31B54BB6-304D-46B9-8C67-C9C4189037F5}" dt="2025-05-03T15:36:19.901" v="16" actId="47"/>
        <pc:sldMkLst>
          <pc:docMk/>
          <pc:sldMk cId="3520668679" sldId="268"/>
        </pc:sldMkLst>
      </pc:sldChg>
      <pc:sldChg chg="del">
        <pc:chgData name="ANRF – SECTION DE MONTREAL" userId="a8eb0554-a0cd-45a2-a80f-040da7f41ba8" providerId="ADAL" clId="{31B54BB6-304D-46B9-8C67-C9C4189037F5}" dt="2025-05-03T15:36:23.366" v="17" actId="47"/>
        <pc:sldMkLst>
          <pc:docMk/>
          <pc:sldMk cId="2252719053" sldId="288"/>
        </pc:sldMkLst>
      </pc:sldChg>
      <pc:sldChg chg="del">
        <pc:chgData name="ANRF – SECTION DE MONTREAL" userId="a8eb0554-a0cd-45a2-a80f-040da7f41ba8" providerId="ADAL" clId="{31B54BB6-304D-46B9-8C67-C9C4189037F5}" dt="2025-05-03T15:36:12.151" v="11" actId="47"/>
        <pc:sldMkLst>
          <pc:docMk/>
          <pc:sldMk cId="3938978486" sldId="290"/>
        </pc:sldMkLst>
      </pc:sldChg>
      <pc:sldChg chg="del">
        <pc:chgData name="ANRF – SECTION DE MONTREAL" userId="a8eb0554-a0cd-45a2-a80f-040da7f41ba8" providerId="ADAL" clId="{31B54BB6-304D-46B9-8C67-C9C4189037F5}" dt="2025-05-03T15:36:09.631" v="9" actId="47"/>
        <pc:sldMkLst>
          <pc:docMk/>
          <pc:sldMk cId="976500369" sldId="293"/>
        </pc:sldMkLst>
      </pc:sldChg>
      <pc:sldChg chg="del">
        <pc:chgData name="ANRF – SECTION DE MONTREAL" userId="a8eb0554-a0cd-45a2-a80f-040da7f41ba8" providerId="ADAL" clId="{31B54BB6-304D-46B9-8C67-C9C4189037F5}" dt="2025-05-03T15:36:10.907" v="10" actId="47"/>
        <pc:sldMkLst>
          <pc:docMk/>
          <pc:sldMk cId="507247401" sldId="294"/>
        </pc:sldMkLst>
      </pc:sldChg>
      <pc:sldChg chg="del">
        <pc:chgData name="ANRF – SECTION DE MONTREAL" userId="a8eb0554-a0cd-45a2-a80f-040da7f41ba8" providerId="ADAL" clId="{31B54BB6-304D-46B9-8C67-C9C4189037F5}" dt="2025-05-03T15:35:56.528" v="0" actId="47"/>
        <pc:sldMkLst>
          <pc:docMk/>
          <pc:sldMk cId="3740799176" sldId="296"/>
        </pc:sldMkLst>
      </pc:sldChg>
      <pc:sldChg chg="del">
        <pc:chgData name="ANRF – SECTION DE MONTREAL" userId="a8eb0554-a0cd-45a2-a80f-040da7f41ba8" providerId="ADAL" clId="{31B54BB6-304D-46B9-8C67-C9C4189037F5}" dt="2025-05-03T15:35:58.011" v="1" actId="47"/>
        <pc:sldMkLst>
          <pc:docMk/>
          <pc:sldMk cId="491114703" sldId="297"/>
        </pc:sldMkLst>
      </pc:sldChg>
      <pc:sldChg chg="del">
        <pc:chgData name="ANRF – SECTION DE MONTREAL" userId="a8eb0554-a0cd-45a2-a80f-040da7f41ba8" providerId="ADAL" clId="{31B54BB6-304D-46B9-8C67-C9C4189037F5}" dt="2025-05-03T15:35:58.704" v="2" actId="47"/>
        <pc:sldMkLst>
          <pc:docMk/>
          <pc:sldMk cId="2118330539" sldId="298"/>
        </pc:sldMkLst>
      </pc:sldChg>
      <pc:sldChg chg="del">
        <pc:chgData name="ANRF – SECTION DE MONTREAL" userId="a8eb0554-a0cd-45a2-a80f-040da7f41ba8" providerId="ADAL" clId="{31B54BB6-304D-46B9-8C67-C9C4189037F5}" dt="2025-05-03T15:36:05.048" v="6" actId="47"/>
        <pc:sldMkLst>
          <pc:docMk/>
          <pc:sldMk cId="3846378471" sldId="300"/>
        </pc:sldMkLst>
      </pc:sldChg>
      <pc:sldChg chg="del">
        <pc:chgData name="ANRF – SECTION DE MONTREAL" userId="a8eb0554-a0cd-45a2-a80f-040da7f41ba8" providerId="ADAL" clId="{31B54BB6-304D-46B9-8C67-C9C4189037F5}" dt="2025-05-03T15:35:59.958" v="3" actId="47"/>
        <pc:sldMkLst>
          <pc:docMk/>
          <pc:sldMk cId="3210069291" sldId="301"/>
        </pc:sldMkLst>
      </pc:sldChg>
      <pc:sldChg chg="del">
        <pc:chgData name="ANRF – SECTION DE MONTREAL" userId="a8eb0554-a0cd-45a2-a80f-040da7f41ba8" providerId="ADAL" clId="{31B54BB6-304D-46B9-8C67-C9C4189037F5}" dt="2025-05-03T15:36:01.149" v="4" actId="47"/>
        <pc:sldMkLst>
          <pc:docMk/>
          <pc:sldMk cId="2472413380" sldId="303"/>
        </pc:sldMkLst>
      </pc:sldChg>
      <pc:sldChg chg="del">
        <pc:chgData name="ANRF – SECTION DE MONTREAL" userId="a8eb0554-a0cd-45a2-a80f-040da7f41ba8" providerId="ADAL" clId="{31B54BB6-304D-46B9-8C67-C9C4189037F5}" dt="2025-05-03T15:36:02.855" v="5" actId="47"/>
        <pc:sldMkLst>
          <pc:docMk/>
          <pc:sldMk cId="3776874818" sldId="305"/>
        </pc:sldMkLst>
      </pc:sldChg>
      <pc:sldChg chg="del">
        <pc:chgData name="ANRF – SECTION DE MONTREAL" userId="a8eb0554-a0cd-45a2-a80f-040da7f41ba8" providerId="ADAL" clId="{31B54BB6-304D-46B9-8C67-C9C4189037F5}" dt="2025-05-03T15:36:06.368" v="7" actId="47"/>
        <pc:sldMkLst>
          <pc:docMk/>
          <pc:sldMk cId="798281736" sldId="307"/>
        </pc:sldMkLst>
      </pc:sldChg>
      <pc:sldChg chg="del">
        <pc:chgData name="ANRF – SECTION DE MONTREAL" userId="a8eb0554-a0cd-45a2-a80f-040da7f41ba8" providerId="ADAL" clId="{31B54BB6-304D-46B9-8C67-C9C4189037F5}" dt="2025-05-03T15:36:08.445" v="8" actId="47"/>
        <pc:sldMkLst>
          <pc:docMk/>
          <pc:sldMk cId="24204378" sldId="311"/>
        </pc:sldMkLst>
      </pc:sldChg>
      <pc:sldChg chg="del">
        <pc:chgData name="ANRF – SECTION DE MONTREAL" userId="a8eb0554-a0cd-45a2-a80f-040da7f41ba8" providerId="ADAL" clId="{31B54BB6-304D-46B9-8C67-C9C4189037F5}" dt="2025-05-03T15:36:13.542" v="12" actId="47"/>
        <pc:sldMkLst>
          <pc:docMk/>
          <pc:sldMk cId="2636628931" sldId="312"/>
        </pc:sldMkLst>
      </pc:sldChg>
      <pc:sldChg chg="del">
        <pc:chgData name="ANRF – SECTION DE MONTREAL" userId="a8eb0554-a0cd-45a2-a80f-040da7f41ba8" providerId="ADAL" clId="{31B54BB6-304D-46B9-8C67-C9C4189037F5}" dt="2025-05-03T15:36:16.612" v="14" actId="47"/>
        <pc:sldMkLst>
          <pc:docMk/>
          <pc:sldMk cId="2866267415" sldId="313"/>
        </pc:sldMkLst>
      </pc:sldChg>
      <pc:sldChg chg="del">
        <pc:chgData name="ANRF – SECTION DE MONTREAL" userId="a8eb0554-a0cd-45a2-a80f-040da7f41ba8" providerId="ADAL" clId="{31B54BB6-304D-46B9-8C67-C9C4189037F5}" dt="2025-05-03T15:36:15.086" v="13" actId="47"/>
        <pc:sldMkLst>
          <pc:docMk/>
          <pc:sldMk cId="4084093493" sldId="314"/>
        </pc:sldMkLst>
      </pc:sldChg>
      <pc:sldMasterChg chg="del delSldLayout">
        <pc:chgData name="ANRF – SECTION DE MONTREAL" userId="a8eb0554-a0cd-45a2-a80f-040da7f41ba8" providerId="ADAL" clId="{31B54BB6-304D-46B9-8C67-C9C4189037F5}" dt="2025-05-03T15:36:19.901" v="16" actId="47"/>
        <pc:sldMasterMkLst>
          <pc:docMk/>
          <pc:sldMasterMk cId="0" sldId="2147483648"/>
        </pc:sldMasterMkLst>
        <pc:sldLayoutChg chg="del">
          <pc:chgData name="ANRF – SECTION DE MONTREAL" userId="a8eb0554-a0cd-45a2-a80f-040da7f41ba8" providerId="ADAL" clId="{31B54BB6-304D-46B9-8C67-C9C4189037F5}" dt="2025-05-03T15:36:19.901" v="16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ANRF – SECTION DE MONTREAL" userId="a8eb0554-a0cd-45a2-a80f-040da7f41ba8" providerId="ADAL" clId="{31B54BB6-304D-46B9-8C67-C9C4189037F5}" dt="2025-05-03T15:36:19.901" v="16" actId="47"/>
          <pc:sldLayoutMkLst>
            <pc:docMk/>
            <pc:sldMasterMk cId="0" sldId="2147483648"/>
            <pc:sldLayoutMk cId="0" sldId="2147483700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3T15:36:06.368" v="7" actId="47"/>
        <pc:sldMasterMkLst>
          <pc:docMk/>
          <pc:sldMasterMk cId="977307464" sldId="2147483672"/>
        </pc:sldMasterMkLst>
        <pc:sldLayoutChg chg="del">
          <pc:chgData name="ANRF – SECTION DE MONTREAL" userId="a8eb0554-a0cd-45a2-a80f-040da7f41ba8" providerId="ADAL" clId="{31B54BB6-304D-46B9-8C67-C9C4189037F5}" dt="2025-05-03T15:36:06.368" v="7" actId="47"/>
          <pc:sldLayoutMkLst>
            <pc:docMk/>
            <pc:sldMasterMk cId="977307464" sldId="2147483672"/>
            <pc:sldLayoutMk cId="1188012133" sldId="2147483673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3T15:36:08.445" v="8" actId="47"/>
        <pc:sldMasterMkLst>
          <pc:docMk/>
          <pc:sldMasterMk cId="3999386031" sldId="2147483682"/>
        </pc:sldMasterMkLst>
        <pc:sldLayoutChg chg="del">
          <pc:chgData name="ANRF – SECTION DE MONTREAL" userId="a8eb0554-a0cd-45a2-a80f-040da7f41ba8" providerId="ADAL" clId="{31B54BB6-304D-46B9-8C67-C9C4189037F5}" dt="2025-05-03T15:36:08.445" v="8" actId="47"/>
          <pc:sldLayoutMkLst>
            <pc:docMk/>
            <pc:sldMasterMk cId="3999386031" sldId="2147483682"/>
            <pc:sldLayoutMk cId="2476300775" sldId="2147483663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3T15:36:10.907" v="10" actId="47"/>
        <pc:sldMasterMkLst>
          <pc:docMk/>
          <pc:sldMasterMk cId="2493495149" sldId="2147483692"/>
        </pc:sldMasterMkLst>
        <pc:sldLayoutChg chg="del">
          <pc:chgData name="ANRF – SECTION DE MONTREAL" userId="a8eb0554-a0cd-45a2-a80f-040da7f41ba8" providerId="ADAL" clId="{31B54BB6-304D-46B9-8C67-C9C4189037F5}" dt="2025-05-03T15:36:10.907" v="10" actId="47"/>
          <pc:sldLayoutMkLst>
            <pc:docMk/>
            <pc:sldMasterMk cId="2493495149" sldId="2147483692"/>
            <pc:sldLayoutMk cId="3529718495" sldId="2147483699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3T15:36:01.149" v="4" actId="47"/>
        <pc:sldMasterMkLst>
          <pc:docMk/>
          <pc:sldMasterMk cId="0" sldId="2147483703"/>
        </pc:sldMasterMkLst>
        <pc:sldLayoutChg chg="del">
          <pc:chgData name="ANRF – SECTION DE MONTREAL" userId="a8eb0554-a0cd-45a2-a80f-040da7f41ba8" providerId="ADAL" clId="{31B54BB6-304D-46B9-8C67-C9C4189037F5}" dt="2025-05-03T15:36:01.149" v="4" actId="47"/>
          <pc:sldLayoutMkLst>
            <pc:docMk/>
            <pc:sldMasterMk cId="0" sldId="2147483703"/>
            <pc:sldLayoutMk cId="0" sldId="2147483651"/>
          </pc:sldLayoutMkLst>
        </pc:sldLayoutChg>
        <pc:sldLayoutChg chg="del">
          <pc:chgData name="ANRF – SECTION DE MONTREAL" userId="a8eb0554-a0cd-45a2-a80f-040da7f41ba8" providerId="ADAL" clId="{31B54BB6-304D-46B9-8C67-C9C4189037F5}" dt="2025-05-03T15:36:01.149" v="4" actId="47"/>
          <pc:sldLayoutMkLst>
            <pc:docMk/>
            <pc:sldMasterMk cId="0" sldId="2147483703"/>
            <pc:sldLayoutMk cId="0" sldId="2147483704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3T15:35:59.958" v="3" actId="47"/>
        <pc:sldMasterMkLst>
          <pc:docMk/>
          <pc:sldMasterMk cId="3999386031" sldId="2147483740"/>
        </pc:sldMasterMkLst>
        <pc:sldLayoutChg chg="del">
          <pc:chgData name="ANRF – SECTION DE MONTREAL" userId="a8eb0554-a0cd-45a2-a80f-040da7f41ba8" providerId="ADAL" clId="{31B54BB6-304D-46B9-8C67-C9C4189037F5}" dt="2025-05-03T15:35:59.958" v="3" actId="47"/>
          <pc:sldLayoutMkLst>
            <pc:docMk/>
            <pc:sldMasterMk cId="3999386031" sldId="2147483740"/>
            <pc:sldLayoutMk cId="453907759" sldId="2147483679"/>
          </pc:sldLayoutMkLst>
        </pc:sldLayoutChg>
      </pc:sldMasterChg>
    </pc:docChg>
  </pc:docChgLst>
  <pc:docChgLst>
    <pc:chgData name="ANRF – SECTION DE MONTREAL" userId="a8eb0554-a0cd-45a2-a80f-040da7f41ba8" providerId="ADAL" clId="{4D8FE914-C982-43C7-B690-CB1AA095FB99}"/>
    <pc:docChg chg="delSld delMainMaster">
      <pc:chgData name="ANRF – SECTION DE MONTREAL" userId="a8eb0554-a0cd-45a2-a80f-040da7f41ba8" providerId="ADAL" clId="{4D8FE914-C982-43C7-B690-CB1AA095FB99}" dt="2025-05-05T18:37:33.668" v="4" actId="47"/>
      <pc:docMkLst>
        <pc:docMk/>
      </pc:docMkLst>
      <pc:sldChg chg="del">
        <pc:chgData name="ANRF – SECTION DE MONTREAL" userId="a8eb0554-a0cd-45a2-a80f-040da7f41ba8" providerId="ADAL" clId="{4D8FE914-C982-43C7-B690-CB1AA095FB99}" dt="2025-05-05T18:36:36.594" v="0" actId="47"/>
        <pc:sldMkLst>
          <pc:docMk/>
          <pc:sldMk cId="770860091" sldId="281"/>
        </pc:sldMkLst>
      </pc:sldChg>
      <pc:sldChg chg="del">
        <pc:chgData name="ANRF – SECTION DE MONTREAL" userId="a8eb0554-a0cd-45a2-a80f-040da7f41ba8" providerId="ADAL" clId="{4D8FE914-C982-43C7-B690-CB1AA095FB99}" dt="2025-05-05T18:36:41.715" v="1" actId="47"/>
        <pc:sldMkLst>
          <pc:docMk/>
          <pc:sldMk cId="2857772666" sldId="282"/>
        </pc:sldMkLst>
      </pc:sldChg>
      <pc:sldChg chg="del">
        <pc:chgData name="ANRF – SECTION DE MONTREAL" userId="a8eb0554-a0cd-45a2-a80f-040da7f41ba8" providerId="ADAL" clId="{4D8FE914-C982-43C7-B690-CB1AA095FB99}" dt="2025-05-05T18:37:32.687" v="3" actId="47"/>
        <pc:sldMkLst>
          <pc:docMk/>
          <pc:sldMk cId="2162021232" sldId="284"/>
        </pc:sldMkLst>
      </pc:sldChg>
      <pc:sldChg chg="del">
        <pc:chgData name="ANRF – SECTION DE MONTREAL" userId="a8eb0554-a0cd-45a2-a80f-040da7f41ba8" providerId="ADAL" clId="{4D8FE914-C982-43C7-B690-CB1AA095FB99}" dt="2025-05-05T18:37:31.437" v="2" actId="47"/>
        <pc:sldMkLst>
          <pc:docMk/>
          <pc:sldMk cId="828520861" sldId="285"/>
        </pc:sldMkLst>
      </pc:sldChg>
      <pc:sldChg chg="del">
        <pc:chgData name="ANRF – SECTION DE MONTREAL" userId="a8eb0554-a0cd-45a2-a80f-040da7f41ba8" providerId="ADAL" clId="{4D8FE914-C982-43C7-B690-CB1AA095FB99}" dt="2025-05-05T18:37:33.668" v="4" actId="47"/>
        <pc:sldMkLst>
          <pc:docMk/>
          <pc:sldMk cId="721888805" sldId="287"/>
        </pc:sldMkLst>
      </pc:sldChg>
      <pc:sldMasterChg chg="del delSldLayout">
        <pc:chgData name="ANRF – SECTION DE MONTREAL" userId="a8eb0554-a0cd-45a2-a80f-040da7f41ba8" providerId="ADAL" clId="{4D8FE914-C982-43C7-B690-CB1AA095FB99}" dt="2025-05-05T18:37:32.687" v="3" actId="47"/>
        <pc:sldMasterMkLst>
          <pc:docMk/>
          <pc:sldMasterMk cId="3999386031" sldId="2147483712"/>
        </pc:sldMasterMkLst>
        <pc:sldLayoutChg chg="del">
          <pc:chgData name="ANRF – SECTION DE MONTREAL" userId="a8eb0554-a0cd-45a2-a80f-040da7f41ba8" providerId="ADAL" clId="{4D8FE914-C982-43C7-B690-CB1AA095FB99}" dt="2025-05-05T18:37:32.687" v="3" actId="47"/>
          <pc:sldLayoutMkLst>
            <pc:docMk/>
            <pc:sldMasterMk cId="3999386031" sldId="2147483712"/>
            <pc:sldLayoutMk cId="453907759" sldId="2147483738"/>
          </pc:sldLayoutMkLst>
        </pc:sldLayoutChg>
      </pc:sldMasterChg>
      <pc:sldMasterChg chg="del delSldLayout">
        <pc:chgData name="ANRF – SECTION DE MONTREAL" userId="a8eb0554-a0cd-45a2-a80f-040da7f41ba8" providerId="ADAL" clId="{4D8FE914-C982-43C7-B690-CB1AA095FB99}" dt="2025-05-05T18:37:31.437" v="2" actId="47"/>
        <pc:sldMasterMkLst>
          <pc:docMk/>
          <pc:sldMasterMk cId="0" sldId="2147483735"/>
        </pc:sldMasterMkLst>
        <pc:sldLayoutChg chg="del">
          <pc:chgData name="ANRF – SECTION DE MONTREAL" userId="a8eb0554-a0cd-45a2-a80f-040da7f41ba8" providerId="ADAL" clId="{4D8FE914-C982-43C7-B690-CB1AA095FB99}" dt="2025-05-05T18:37:31.437" v="2" actId="47"/>
          <pc:sldLayoutMkLst>
            <pc:docMk/>
            <pc:sldMasterMk cId="0" sldId="2147483735"/>
            <pc:sldLayoutMk cId="0" sldId="214748373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0FBF9-BD67-49DE-89C4-13ECDAF4C438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B3FB-C893-4320-AC70-89192111326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370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930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090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1837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240"/>
            <a:ext cx="9144000" cy="138176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C49D263-A817-49DF-9C01-E6B1348A7DF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10529" y="264574"/>
            <a:ext cx="8712968" cy="2908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5DDFA7C-6FC1-4960-9F01-91A1CB1C7C65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43895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D29F38-4C17-4028-94E9-FF4C3BA9522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721349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ADA637-93E0-445E-B4C9-044ECFF36B97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798803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C268B71-8961-49B1-8412-280DB1E3E3C2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876257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C4E5EC7-8AB9-41C5-BAB0-51B473E8DEF6}"/>
              </a:ext>
            </a:extLst>
          </p:cNvPr>
          <p:cNvGrpSpPr/>
          <p:nvPr userDrawn="1"/>
        </p:nvGrpSpPr>
        <p:grpSpPr>
          <a:xfrm>
            <a:off x="685999" y="4794870"/>
            <a:ext cx="1536923" cy="144016"/>
            <a:chOff x="518969" y="4794870"/>
            <a:chExt cx="1679267" cy="144016"/>
          </a:xfrm>
        </p:grpSpPr>
        <p:sp>
          <p:nvSpPr>
            <p:cNvPr id="11" name="Rectangle 35">
              <a:extLst>
                <a:ext uri="{FF2B5EF4-FFF2-40B4-BE49-F238E27FC236}">
                  <a16:creationId xmlns:a16="http://schemas.microsoft.com/office/drawing/2014/main" id="{AD5ADEF5-98CF-44F5-B927-0ABE4B5064BB}"/>
                </a:ext>
              </a:extLst>
            </p:cNvPr>
            <p:cNvSpPr/>
            <p:nvPr/>
          </p:nvSpPr>
          <p:spPr>
            <a:xfrm>
              <a:off x="518969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2" name="Rectangle 36">
              <a:extLst>
                <a:ext uri="{FF2B5EF4-FFF2-40B4-BE49-F238E27FC236}">
                  <a16:creationId xmlns:a16="http://schemas.microsoft.com/office/drawing/2014/main" id="{B64D3123-74F8-4F59-89BE-08360DB96BF4}"/>
                </a:ext>
              </a:extLst>
            </p:cNvPr>
            <p:cNvSpPr/>
            <p:nvPr/>
          </p:nvSpPr>
          <p:spPr>
            <a:xfrm>
              <a:off x="796605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3" name="Rectangle 37">
              <a:extLst>
                <a:ext uri="{FF2B5EF4-FFF2-40B4-BE49-F238E27FC236}">
                  <a16:creationId xmlns:a16="http://schemas.microsoft.com/office/drawing/2014/main" id="{A49B52C1-E296-425D-8F1E-1D556DB8424A}"/>
                </a:ext>
              </a:extLst>
            </p:cNvPr>
            <p:cNvSpPr/>
            <p:nvPr/>
          </p:nvSpPr>
          <p:spPr>
            <a:xfrm>
              <a:off x="1076390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4" name="Rectangle 38">
              <a:extLst>
                <a:ext uri="{FF2B5EF4-FFF2-40B4-BE49-F238E27FC236}">
                  <a16:creationId xmlns:a16="http://schemas.microsoft.com/office/drawing/2014/main" id="{EB03ED15-C38C-4087-BFD3-EBAB1C8BCB95}"/>
                </a:ext>
              </a:extLst>
            </p:cNvPr>
            <p:cNvSpPr/>
            <p:nvPr/>
          </p:nvSpPr>
          <p:spPr>
            <a:xfrm>
              <a:off x="1358024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F0DC5F74-14C8-40A8-8107-ABF3D5E8F3AB}"/>
                </a:ext>
              </a:extLst>
            </p:cNvPr>
            <p:cNvSpPr/>
            <p:nvPr/>
          </p:nvSpPr>
          <p:spPr>
            <a:xfrm>
              <a:off x="1637808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6" name="Rectangle 40">
              <a:extLst>
                <a:ext uri="{FF2B5EF4-FFF2-40B4-BE49-F238E27FC236}">
                  <a16:creationId xmlns:a16="http://schemas.microsoft.com/office/drawing/2014/main" id="{FA8E7701-1896-4325-99B2-5FAC61C6BD96}"/>
                </a:ext>
              </a:extLst>
            </p:cNvPr>
            <p:cNvSpPr/>
            <p:nvPr/>
          </p:nvSpPr>
          <p:spPr>
            <a:xfrm>
              <a:off x="1916800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7E294D3-E216-490B-BF66-CE8EC9E68704}"/>
              </a:ext>
            </a:extLst>
          </p:cNvPr>
          <p:cNvGrpSpPr/>
          <p:nvPr userDrawn="1"/>
        </p:nvGrpSpPr>
        <p:grpSpPr>
          <a:xfrm>
            <a:off x="2763454" y="4794870"/>
            <a:ext cx="1536923" cy="144016"/>
            <a:chOff x="2655206" y="4794870"/>
            <a:chExt cx="1679267" cy="144016"/>
          </a:xfrm>
        </p:grpSpPr>
        <p:sp>
          <p:nvSpPr>
            <p:cNvPr id="18" name="Rectangle 42">
              <a:extLst>
                <a:ext uri="{FF2B5EF4-FFF2-40B4-BE49-F238E27FC236}">
                  <a16:creationId xmlns:a16="http://schemas.microsoft.com/office/drawing/2014/main" id="{07C8D70F-1915-4932-B821-CA5C2B851D51}"/>
                </a:ext>
              </a:extLst>
            </p:cNvPr>
            <p:cNvSpPr/>
            <p:nvPr/>
          </p:nvSpPr>
          <p:spPr>
            <a:xfrm>
              <a:off x="2655206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9" name="Rectangle 43">
              <a:extLst>
                <a:ext uri="{FF2B5EF4-FFF2-40B4-BE49-F238E27FC236}">
                  <a16:creationId xmlns:a16="http://schemas.microsoft.com/office/drawing/2014/main" id="{9A38780B-6EE8-4103-B454-04FF4DE8E204}"/>
                </a:ext>
              </a:extLst>
            </p:cNvPr>
            <p:cNvSpPr/>
            <p:nvPr/>
          </p:nvSpPr>
          <p:spPr>
            <a:xfrm>
              <a:off x="2932842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0" name="Rectangle 44">
              <a:extLst>
                <a:ext uri="{FF2B5EF4-FFF2-40B4-BE49-F238E27FC236}">
                  <a16:creationId xmlns:a16="http://schemas.microsoft.com/office/drawing/2014/main" id="{1CC2A210-1C71-467F-8110-95FF10C776A2}"/>
                </a:ext>
              </a:extLst>
            </p:cNvPr>
            <p:cNvSpPr/>
            <p:nvPr/>
          </p:nvSpPr>
          <p:spPr>
            <a:xfrm>
              <a:off x="3212627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1" name="Rectangle 45">
              <a:extLst>
                <a:ext uri="{FF2B5EF4-FFF2-40B4-BE49-F238E27FC236}">
                  <a16:creationId xmlns:a16="http://schemas.microsoft.com/office/drawing/2014/main" id="{442C1975-4F8B-4710-9011-5B7BE3BE04A9}"/>
                </a:ext>
              </a:extLst>
            </p:cNvPr>
            <p:cNvSpPr/>
            <p:nvPr/>
          </p:nvSpPr>
          <p:spPr>
            <a:xfrm>
              <a:off x="3494261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2" name="Rectangle 46">
              <a:extLst>
                <a:ext uri="{FF2B5EF4-FFF2-40B4-BE49-F238E27FC236}">
                  <a16:creationId xmlns:a16="http://schemas.microsoft.com/office/drawing/2014/main" id="{99991FC0-DE5D-485B-A2E7-467C7F2FDA2A}"/>
                </a:ext>
              </a:extLst>
            </p:cNvPr>
            <p:cNvSpPr/>
            <p:nvPr/>
          </p:nvSpPr>
          <p:spPr>
            <a:xfrm>
              <a:off x="3774045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EBE94D74-C917-4818-8E81-F498D0A2D98B}"/>
                </a:ext>
              </a:extLst>
            </p:cNvPr>
            <p:cNvSpPr/>
            <p:nvPr/>
          </p:nvSpPr>
          <p:spPr>
            <a:xfrm>
              <a:off x="4053037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A163698-67E5-4695-AC6D-3CAD20860F6B}"/>
              </a:ext>
            </a:extLst>
          </p:cNvPr>
          <p:cNvGrpSpPr/>
          <p:nvPr userDrawn="1"/>
        </p:nvGrpSpPr>
        <p:grpSpPr>
          <a:xfrm>
            <a:off x="4840908" y="4794870"/>
            <a:ext cx="1536923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012637EA-BF0B-48E4-ACAD-0896F4B2D3B7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54C6DA61-81B8-4C8E-B82E-34532B4603B5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CBF82173-D21E-4096-A7E0-7FB11629182D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9869367B-AADB-4512-A91A-E7F70BE26588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8F6211E9-6A70-44E3-91EE-49B34CC39CA4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1D78D025-BC48-4024-9B50-78151C34F8DD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52A91D7A-4B21-4147-95BC-3BBD1B98A66B}"/>
              </a:ext>
            </a:extLst>
          </p:cNvPr>
          <p:cNvGrpSpPr/>
          <p:nvPr userDrawn="1"/>
        </p:nvGrpSpPr>
        <p:grpSpPr>
          <a:xfrm>
            <a:off x="6918361" y="4794870"/>
            <a:ext cx="1536923" cy="144016"/>
            <a:chOff x="6927681" y="4794870"/>
            <a:chExt cx="1679267" cy="144016"/>
          </a:xfrm>
        </p:grpSpPr>
        <p:sp>
          <p:nvSpPr>
            <p:cNvPr id="32" name="Rectangle 57">
              <a:extLst>
                <a:ext uri="{FF2B5EF4-FFF2-40B4-BE49-F238E27FC236}">
                  <a16:creationId xmlns:a16="http://schemas.microsoft.com/office/drawing/2014/main" id="{3D06F016-0803-46C6-8CDB-EFBB1499D1E5}"/>
                </a:ext>
              </a:extLst>
            </p:cNvPr>
            <p:cNvSpPr/>
            <p:nvPr/>
          </p:nvSpPr>
          <p:spPr>
            <a:xfrm>
              <a:off x="6927681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3" name="Rectangle 58">
              <a:extLst>
                <a:ext uri="{FF2B5EF4-FFF2-40B4-BE49-F238E27FC236}">
                  <a16:creationId xmlns:a16="http://schemas.microsoft.com/office/drawing/2014/main" id="{E438FD44-E248-44F2-A1D7-37CA533BF2AE}"/>
                </a:ext>
              </a:extLst>
            </p:cNvPr>
            <p:cNvSpPr/>
            <p:nvPr/>
          </p:nvSpPr>
          <p:spPr>
            <a:xfrm>
              <a:off x="7205317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61B25684-F781-440E-BDB5-CA70F0E3DCCB}"/>
                </a:ext>
              </a:extLst>
            </p:cNvPr>
            <p:cNvSpPr/>
            <p:nvPr/>
          </p:nvSpPr>
          <p:spPr>
            <a:xfrm>
              <a:off x="7485102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5" name="Rectangle 60">
              <a:extLst>
                <a:ext uri="{FF2B5EF4-FFF2-40B4-BE49-F238E27FC236}">
                  <a16:creationId xmlns:a16="http://schemas.microsoft.com/office/drawing/2014/main" id="{8AD3F76A-18CD-4519-9537-34E9DBB3C3F6}"/>
                </a:ext>
              </a:extLst>
            </p:cNvPr>
            <p:cNvSpPr/>
            <p:nvPr/>
          </p:nvSpPr>
          <p:spPr>
            <a:xfrm>
              <a:off x="7766736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42EF3A83-1905-4298-8091-FA1A4D438143}"/>
                </a:ext>
              </a:extLst>
            </p:cNvPr>
            <p:cNvSpPr/>
            <p:nvPr/>
          </p:nvSpPr>
          <p:spPr>
            <a:xfrm>
              <a:off x="8046520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6B951A8D-CB9D-4155-B56C-293764EC4B88}"/>
                </a:ext>
              </a:extLst>
            </p:cNvPr>
            <p:cNvSpPr/>
            <p:nvPr/>
          </p:nvSpPr>
          <p:spPr>
            <a:xfrm>
              <a:off x="8325512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714023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8D55-0B16-488B-91FB-949EE0A377FF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79097-C420-4A5C-BA1D-5BF6A8B533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0415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table, surfing, man&#10;&#10;Description automatically generated">
            <a:extLst>
              <a:ext uri="{FF2B5EF4-FFF2-40B4-BE49-F238E27FC236}">
                <a16:creationId xmlns:a16="http://schemas.microsoft.com/office/drawing/2014/main" id="{F527ECD6-5677-F746-B181-CA87BB565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89E6CC6-39BF-46E2-B1D0-7967F6F9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270" y="365125"/>
            <a:ext cx="496708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B79CB35-9B92-4624-B48F-C0CF7A2C5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270" y="1825625"/>
            <a:ext cx="49670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C1CE33F-5189-414B-9B26-A58EC61B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A1B086EF-1F45-4ECD-8D5C-3F0C3828F6F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161DA4-AA69-44DA-AD82-6A3B9288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1571870-B8E8-4979-BDF5-9E965C35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83A218E8-C0C8-4525-BD5F-99356FF4A8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768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435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211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097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571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543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947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418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23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9" r:id="rId3"/>
    <p:sldLayoutId id="2147483664" r:id="rId4"/>
    <p:sldLayoutId id="2147483711" r:id="rId5"/>
    <p:sldLayoutId id="2147483666" r:id="rId6"/>
    <p:sldLayoutId id="2147483710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18D55-0B16-488B-91FB-949EE0A377FF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79097-C420-4A5C-BA1D-5BF6A8B533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947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55999-3F16-4981-A06E-18A5D24D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96D25-75A9-4D75-AB9A-6EE624DCA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9AF7A-EE03-4D7F-A307-7313D622B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086EF-1F45-4ECD-8D5C-3F0C3828F6F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F644-5B7A-41CE-AF8F-CD3A5E8C9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D2754-AA0C-4D86-9E6D-4B555D983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218E8-C0C8-4525-BD5F-99356FF4A842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57C97-E013-43FE-9E82-298502542D0C}"/>
              </a:ext>
            </a:extLst>
          </p:cNvPr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014953-82F7-4EF3-8CFB-C5EA554C47C0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E560A8-6351-4498-893D-9570E04A7A14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872D7E-C6E1-47AE-968B-325FA9FB1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D9864D-2D40-4BCD-B905-77BE8C94187D}"/>
              </a:ext>
            </a:extLst>
          </p:cNvPr>
          <p:cNvSpPr/>
          <p:nvPr userDrawn="1"/>
        </p:nvSpPr>
        <p:spPr>
          <a:xfrm>
            <a:off x="-88899" y="6959601"/>
            <a:ext cx="16257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/>
                </a:solidFill>
                <a:effectLst/>
                <a:latin typeface="Open Sans" panose="020B0606030504020204" pitchFamily="34" charset="0"/>
                <a:hlinkClick r:id="rId4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9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EE7A35-2119-2ADD-2691-5A2B476656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94818D-8ED4-5159-6090-B51641C907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0A8097-84D0-0F73-D640-CEECFB027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" y="-1"/>
            <a:ext cx="9142236" cy="70505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08F9620-10B3-014B-D9BC-6071C2255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r="25932"/>
          <a:stretch/>
        </p:blipFill>
        <p:spPr bwMode="auto">
          <a:xfrm>
            <a:off x="1500553" y="3107348"/>
            <a:ext cx="4085705" cy="18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1CCCE4-0793-9F4E-3BF0-218B44D92D52}"/>
              </a:ext>
            </a:extLst>
          </p:cNvPr>
          <p:cNvSpPr/>
          <p:nvPr/>
        </p:nvSpPr>
        <p:spPr>
          <a:xfrm>
            <a:off x="1500553" y="4958862"/>
            <a:ext cx="4085705" cy="17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91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au, ciel, arbre, plein air&#10;&#10;Le contenu généré par l’IA peut être incorrect.">
            <a:extLst>
              <a:ext uri="{FF2B5EF4-FFF2-40B4-BE49-F238E27FC236}">
                <a16:creationId xmlns:a16="http://schemas.microsoft.com/office/drawing/2014/main" id="{6B86732F-C420-17D0-6425-96C17646E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1" b="1"/>
          <a:stretch/>
        </p:blipFill>
        <p:spPr>
          <a:xfrm>
            <a:off x="20" y="1282"/>
            <a:ext cx="9143980" cy="6922032"/>
          </a:xfrm>
          <a:prstGeom prst="rect">
            <a:avLst/>
          </a:prstGeom>
        </p:spPr>
      </p:pic>
      <p:pic>
        <p:nvPicPr>
          <p:cNvPr id="6" name="Image 5" descr="Une image contenant art, cercle, conception&#10;&#10;Le contenu généré par l’IA peut être incorrect.">
            <a:extLst>
              <a:ext uri="{FF2B5EF4-FFF2-40B4-BE49-F238E27FC236}">
                <a16:creationId xmlns:a16="http://schemas.microsoft.com/office/drawing/2014/main" id="{5AB026C6-ABF2-2D5C-BDC5-523E6D629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80"/>
          <a:stretch/>
        </p:blipFill>
        <p:spPr>
          <a:xfrm>
            <a:off x="5452110" y="-212960"/>
            <a:ext cx="4343824" cy="24507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0C225BA-BF73-B620-9C6A-130D2A5BE551}"/>
              </a:ext>
            </a:extLst>
          </p:cNvPr>
          <p:cNvSpPr txBox="1"/>
          <p:nvPr/>
        </p:nvSpPr>
        <p:spPr>
          <a:xfrm>
            <a:off x="7069667" y="50597"/>
            <a:ext cx="1312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dirty="0">
                <a:solidFill>
                  <a:srgbClr val="DFBF59"/>
                </a:solidFill>
                <a:latin typeface="Aptos ExtraBold" panose="020B0004020202020204" pitchFamily="34" charset="0"/>
              </a:rPr>
              <a:t>55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7EE978-AF3A-0E58-F069-EF4332B6C572}"/>
              </a:ext>
            </a:extLst>
          </p:cNvPr>
          <p:cNvSpPr txBox="1"/>
          <p:nvPr/>
        </p:nvSpPr>
        <p:spPr>
          <a:xfrm>
            <a:off x="7255828" y="892154"/>
            <a:ext cx="940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spc="-150" dirty="0">
                <a:solidFill>
                  <a:srgbClr val="DFBF59"/>
                </a:solidFill>
                <a:latin typeface="Aptos ExtraBold" panose="020B0004020202020204" pitchFamily="34" charset="0"/>
              </a:rPr>
              <a:t>ANS</a:t>
            </a:r>
          </a:p>
        </p:txBody>
      </p:sp>
      <p:pic>
        <p:nvPicPr>
          <p:cNvPr id="11" name="Image 10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BB54BEA6-3222-D0B0-0C09-4EFB39C29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9" y="405615"/>
            <a:ext cx="4075939" cy="12403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D4F7D11-3755-862D-8E09-BEDF55B6EB5B}"/>
              </a:ext>
            </a:extLst>
          </p:cNvPr>
          <p:cNvSpPr txBox="1"/>
          <p:nvPr/>
        </p:nvSpPr>
        <p:spPr>
          <a:xfrm>
            <a:off x="571" y="3462868"/>
            <a:ext cx="591252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900" dirty="0">
                <a:solidFill>
                  <a:schemeClr val="bg1"/>
                </a:solidFill>
              </a:rPr>
              <a:t>Tours Chanteclerc est bien plus qu’un simple voyagiste, mais un </a:t>
            </a:r>
            <a:r>
              <a:rPr lang="fr-CA" sz="1900" b="1" dirty="0">
                <a:solidFill>
                  <a:schemeClr val="bg1"/>
                </a:solidFill>
              </a:rPr>
              <a:t>pionnier du voyage au Québec</a:t>
            </a:r>
          </a:p>
          <a:p>
            <a:pPr algn="ctr"/>
            <a:r>
              <a:rPr lang="fr-CA" sz="1900" dirty="0">
                <a:solidFill>
                  <a:schemeClr val="bg1"/>
                </a:solidFill>
              </a:rPr>
              <a:t>fort de ses 55 ans d’expérience. </a:t>
            </a:r>
          </a:p>
          <a:p>
            <a:pPr algn="ctr"/>
            <a:endParaRPr lang="fr-CA" sz="1900" dirty="0">
              <a:solidFill>
                <a:schemeClr val="bg1"/>
              </a:solidFill>
            </a:endParaRPr>
          </a:p>
          <a:p>
            <a:pPr algn="ctr"/>
            <a:r>
              <a:rPr lang="fr-CA" sz="1900" dirty="0">
                <a:solidFill>
                  <a:schemeClr val="bg1"/>
                </a:solidFill>
              </a:rPr>
              <a:t>Reconnue pour son professionnalisme et son dévouement à la clientèle, notre équipe vous propose une vaste gamme de circuits, de séjours et de croisières, tous conçus pour répondre à vos envies d’évasion.</a:t>
            </a:r>
          </a:p>
        </p:txBody>
      </p:sp>
    </p:spTree>
    <p:extLst>
      <p:ext uri="{BB962C8B-B14F-4D97-AF65-F5344CB8AC3E}">
        <p14:creationId xmlns:p14="http://schemas.microsoft.com/office/powerpoint/2010/main" val="28259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4500119E-592B-E004-584F-3D6A1E8040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2B536-9A4B-D9C3-1EDF-39A4A742C4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" y="0"/>
            <a:ext cx="6076339" cy="6858000"/>
          </a:xfrm>
          <a:prstGeom prst="rect">
            <a:avLst/>
          </a:prstGeom>
          <a:solidFill>
            <a:srgbClr val="004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EA9B1B58-0D6F-171E-AC9C-0D36C56FFE3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" y="116632"/>
            <a:ext cx="4771307" cy="6858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62DDA22-2BA7-7242-565E-4F1C3D81899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552739" y="5910763"/>
            <a:ext cx="26325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A94120BB-70A0-7E95-CBE5-6CAD8578E8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72" y="1520050"/>
            <a:ext cx="4537874" cy="4404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D2E39C-D9DF-F351-977C-DB13846610C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b="31452"/>
          <a:stretch/>
        </p:blipFill>
        <p:spPr>
          <a:xfrm>
            <a:off x="323810" y="753421"/>
            <a:ext cx="3072531" cy="749125"/>
          </a:xfrm>
          <a:prstGeom prst="rect">
            <a:avLst/>
          </a:prstGeom>
        </p:spPr>
      </p:pic>
      <p:pic>
        <p:nvPicPr>
          <p:cNvPr id="11" name="Image 10" descr="Une image contenant cercle, logo, Emblème, Marque&#10;&#10;Description générée automatiquement">
            <a:extLst>
              <a:ext uri="{FF2B5EF4-FFF2-40B4-BE49-F238E27FC236}">
                <a16:creationId xmlns:a16="http://schemas.microsoft.com/office/drawing/2014/main" id="{B1B8746A-826D-9D06-C591-ECE1D27B8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80" y="157155"/>
            <a:ext cx="2137197" cy="2284697"/>
          </a:xfrm>
          <a:prstGeom prst="rect">
            <a:avLst/>
          </a:prstGeom>
        </p:spPr>
      </p:pic>
      <p:pic>
        <p:nvPicPr>
          <p:cNvPr id="9" name="Image 8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9607A09E-1C12-4E8E-B64F-8F7B224C44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933901"/>
            <a:ext cx="4098214" cy="46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2630D3-5171-E98B-689E-17BF1E43094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E7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97B12F-1BCA-031A-331D-5C2BDA78B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3" y="1416736"/>
            <a:ext cx="9061938" cy="4024528"/>
          </a:xfrm>
          <a:prstGeom prst="rect">
            <a:avLst/>
          </a:prstGeom>
        </p:spPr>
      </p:pic>
      <p:pic>
        <p:nvPicPr>
          <p:cNvPr id="8" name="Image 7" descr="Une image contenant plante, arbre, palmier, Plante terrestre&#10;&#10;Le contenu généré par l’IA peut être incorrect.">
            <a:extLst>
              <a:ext uri="{FF2B5EF4-FFF2-40B4-BE49-F238E27FC236}">
                <a16:creationId xmlns:a16="http://schemas.microsoft.com/office/drawing/2014/main" id="{3DE77B85-3799-E490-D062-D53821D2E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34" y="1"/>
            <a:ext cx="2008566" cy="2719754"/>
          </a:xfrm>
          <a:prstGeom prst="rect">
            <a:avLst/>
          </a:prstGeom>
        </p:spPr>
      </p:pic>
      <p:pic>
        <p:nvPicPr>
          <p:cNvPr id="10" name="Image 9" descr="Une image contenant oiseau, oiseau aquatique, mouette, aile&#10;&#10;Le contenu généré par l’IA peut être incorrect.">
            <a:extLst>
              <a:ext uri="{FF2B5EF4-FFF2-40B4-BE49-F238E27FC236}">
                <a16:creationId xmlns:a16="http://schemas.microsoft.com/office/drawing/2014/main" id="{F88333AC-00D9-A373-0DB2-7D473F9C0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80738" cy="2192277"/>
          </a:xfrm>
          <a:prstGeom prst="rect">
            <a:avLst/>
          </a:prstGeom>
        </p:spPr>
      </p:pic>
      <p:pic>
        <p:nvPicPr>
          <p:cNvPr id="11" name="Image 10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8923E748-5786-DA13-AEAE-1833E5C54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63" y="5724580"/>
            <a:ext cx="2796473" cy="850103"/>
          </a:xfrm>
          <a:prstGeom prst="rect">
            <a:avLst/>
          </a:prstGeom>
        </p:spPr>
      </p:pic>
      <p:pic>
        <p:nvPicPr>
          <p:cNvPr id="13" name="Image 12" descr="Une image contenant texte, oiseau, capture d’écran, palmier&#10;&#10;Le contenu généré par l’IA peut être incorrect.">
            <a:extLst>
              <a:ext uri="{FF2B5EF4-FFF2-40B4-BE49-F238E27FC236}">
                <a16:creationId xmlns:a16="http://schemas.microsoft.com/office/drawing/2014/main" id="{533BE734-9822-3BD9-DB2B-2B3D1B83A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" y="0"/>
            <a:ext cx="9137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974616-9D5B-B0DE-D6C8-8EE48369E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6358"/>
          </a:xfrm>
          <a:prstGeom prst="rect">
            <a:avLst/>
          </a:prstGeom>
        </p:spPr>
      </p:pic>
      <p:sp>
        <p:nvSpPr>
          <p:cNvPr id="6" name="AutoShape 2" descr="Des lionnes dans la réserve nationale du Masai Mara au Kenya">
            <a:extLst>
              <a:ext uri="{FF2B5EF4-FFF2-40B4-BE49-F238E27FC236}">
                <a16:creationId xmlns:a16="http://schemas.microsoft.com/office/drawing/2014/main" id="{50ABB44E-22DC-1F90-A95D-C2E60BFA73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F3DA0B-AAD7-759D-FBDC-48897A9646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71"/>
          <a:stretch/>
        </p:blipFill>
        <p:spPr>
          <a:xfrm>
            <a:off x="0" y="4946359"/>
            <a:ext cx="2332984" cy="1911642"/>
          </a:xfrm>
          <a:prstGeom prst="rect">
            <a:avLst/>
          </a:prstGeom>
        </p:spPr>
      </p:pic>
      <p:sp>
        <p:nvSpPr>
          <p:cNvPr id="8" name="AutoShape 4" descr="Un groupe de personnes naviguant sur le cours d'eau qui entoure le château d'Himeji au Japon">
            <a:extLst>
              <a:ext uri="{FF2B5EF4-FFF2-40B4-BE49-F238E27FC236}">
                <a16:creationId xmlns:a16="http://schemas.microsoft.com/office/drawing/2014/main" id="{79BF2E06-C6F0-B3E9-A43D-34A0D12FD1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A883C4-1D90-8C03-9C8F-F7C624FC89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71"/>
          <a:stretch/>
        </p:blipFill>
        <p:spPr>
          <a:xfrm>
            <a:off x="2332984" y="4946359"/>
            <a:ext cx="2332984" cy="1911642"/>
          </a:xfrm>
          <a:prstGeom prst="rect">
            <a:avLst/>
          </a:prstGeom>
        </p:spPr>
      </p:pic>
      <p:sp>
        <p:nvSpPr>
          <p:cNvPr id="10" name="AutoShape 6" descr="Vue sur la côte caribéenne à Bridgetown aux Barbades">
            <a:extLst>
              <a:ext uri="{FF2B5EF4-FFF2-40B4-BE49-F238E27FC236}">
                <a16:creationId xmlns:a16="http://schemas.microsoft.com/office/drawing/2014/main" id="{028E516D-254F-73B9-026B-D564D9530F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F3AB7D3-EDE1-50BA-C6BD-9C6B04DF21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01"/>
          <a:stretch/>
        </p:blipFill>
        <p:spPr>
          <a:xfrm>
            <a:off x="4665968" y="4946359"/>
            <a:ext cx="2367685" cy="1911642"/>
          </a:xfrm>
          <a:prstGeom prst="rect">
            <a:avLst/>
          </a:prstGeom>
        </p:spPr>
      </p:pic>
      <p:sp>
        <p:nvSpPr>
          <p:cNvPr id="12" name="AutoShape 8" descr="Paysage typique de Santorin en Grèce, avec ses maisons blanches aux toits bleus">
            <a:extLst>
              <a:ext uri="{FF2B5EF4-FFF2-40B4-BE49-F238E27FC236}">
                <a16:creationId xmlns:a16="http://schemas.microsoft.com/office/drawing/2014/main" id="{27221023-917A-4C2A-CBAD-4D1B339DE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2D416E-B2AF-CB84-19AB-2DEFD551FD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496"/>
          <a:stretch/>
        </p:blipFill>
        <p:spPr>
          <a:xfrm>
            <a:off x="7033653" y="4946358"/>
            <a:ext cx="2175933" cy="19158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B94607D-46A2-4F51-1E9D-C8C5ED2A9371}"/>
              </a:ext>
            </a:extLst>
          </p:cNvPr>
          <p:cNvSpPr/>
          <p:nvPr/>
        </p:nvSpPr>
        <p:spPr>
          <a:xfrm>
            <a:off x="0" y="4783667"/>
            <a:ext cx="9144000" cy="18441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6" name="Image 25" descr="Une image contenant Police, texte, écriture manuscrite, Graphique&#10;&#10;Le contenu généré par l’IA peut être incorrect.">
            <a:extLst>
              <a:ext uri="{FF2B5EF4-FFF2-40B4-BE49-F238E27FC236}">
                <a16:creationId xmlns:a16="http://schemas.microsoft.com/office/drawing/2014/main" id="{4F7E400B-1448-B1A8-C3DE-8C74D0749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80" y="629129"/>
            <a:ext cx="5564039" cy="14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A4E6422-FB5D-CC97-233D-23647465C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51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7DD68C-29B6-ED3F-FF2C-4B522D520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4487"/>
            <a:ext cx="9144000" cy="38406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4989B3-635F-112D-407D-7EC307CD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138"/>
          <a:stretch/>
        </p:blipFill>
        <p:spPr>
          <a:xfrm>
            <a:off x="0" y="1512276"/>
            <a:ext cx="9144000" cy="2972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C939D5-D2CA-C0CE-3790-85022901E222}"/>
              </a:ext>
            </a:extLst>
          </p:cNvPr>
          <p:cNvSpPr/>
          <p:nvPr/>
        </p:nvSpPr>
        <p:spPr>
          <a:xfrm>
            <a:off x="0" y="3985846"/>
            <a:ext cx="128954" cy="498641"/>
          </a:xfrm>
          <a:prstGeom prst="rect">
            <a:avLst/>
          </a:prstGeom>
          <a:solidFill>
            <a:srgbClr val="E3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68A311-A783-0FA5-7E64-12AB53DA8F89}"/>
              </a:ext>
            </a:extLst>
          </p:cNvPr>
          <p:cNvSpPr/>
          <p:nvPr/>
        </p:nvSpPr>
        <p:spPr>
          <a:xfrm>
            <a:off x="128954" y="3985846"/>
            <a:ext cx="222738" cy="498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70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6E9DC-24ED-9765-43FA-3FCE37746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63A9FFA7-55D7-AEE4-A964-1CC5CDD37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" y="259049"/>
            <a:ext cx="9141318" cy="63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Une image contenant plein air, bâtiment, fleur, eau&#10;&#10;Le contenu généré par l’IA peut être incorrect.">
            <a:extLst>
              <a:ext uri="{FF2B5EF4-FFF2-40B4-BE49-F238E27FC236}">
                <a16:creationId xmlns:a16="http://schemas.microsoft.com/office/drawing/2014/main" id="{DB1E3AE6-ECB8-1B0A-A1ED-B84D10AD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r="17767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FD1316D-2932-224E-21A2-FEC46C010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179" y="5724580"/>
            <a:ext cx="2793641" cy="850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FBCF01-EBC0-BE36-9698-DE3BC9168311}"/>
              </a:ext>
            </a:extLst>
          </p:cNvPr>
          <p:cNvSpPr/>
          <p:nvPr/>
        </p:nvSpPr>
        <p:spPr>
          <a:xfrm>
            <a:off x="0" y="283317"/>
            <a:ext cx="914223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600" b="1" cap="none" spc="50" dirty="0">
                <a:ln w="28575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CIRCUITS</a:t>
            </a:r>
          </a:p>
          <a:p>
            <a:pPr algn="ctr"/>
            <a:r>
              <a:rPr lang="fr-FR" sz="6600" b="1" spc="50" dirty="0">
                <a:ln w="28575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EUROPE</a:t>
            </a:r>
            <a:endParaRPr lang="fr-FR" sz="6600" b="1" cap="none" spc="50" dirty="0">
              <a:ln w="28575" cmpd="sng">
                <a:solidFill>
                  <a:srgbClr val="00499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erdana Pro Black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5E2985-AF17-AEEB-8437-B7F6F716839E}"/>
              </a:ext>
            </a:extLst>
          </p:cNvPr>
          <p:cNvSpPr/>
          <p:nvPr/>
        </p:nvSpPr>
        <p:spPr>
          <a:xfrm>
            <a:off x="316523" y="2406975"/>
            <a:ext cx="8464062" cy="1192010"/>
          </a:xfrm>
          <a:prstGeom prst="rect">
            <a:avLst/>
          </a:prstGeom>
          <a:solidFill>
            <a:srgbClr val="00499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F3DD7E-7312-853F-93DF-C623147D7589}"/>
              </a:ext>
            </a:extLst>
          </p:cNvPr>
          <p:cNvSpPr txBox="1"/>
          <p:nvPr/>
        </p:nvSpPr>
        <p:spPr>
          <a:xfrm>
            <a:off x="492369" y="2465590"/>
            <a:ext cx="808892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ALBANIE • ALLEMAGNE • ANGLETERRE • AUTRICHE • BELGIQUE • BOSNIE-HERZÉGOVINE • BULGARIE • CROATIE • DANEMARK • ÉCOSSE • ESPAGNE • ESTONIE • FINLANDE • FRANCE • GRÈCE • HONGRIE • IRLANDE • ISLANDE • ITALIE • LETTONIE • LIECHTENSTEIN • LITUANIE • MACÉDOINE DU NORD • MONTÉNÉGRO • MAROC • NORVÈGE • PAYS-BAS • POLOGNE • PORTUGAL • ROUMANIE • SERBIE • SLOVAQUIE • SLOVÉNIE • SUÈDE • SUISSE • TCHÈQUIE • TURQUIE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AAE8AE-835B-66A1-C7B4-504668251EAD}"/>
              </a:ext>
            </a:extLst>
          </p:cNvPr>
          <p:cNvSpPr/>
          <p:nvPr/>
        </p:nvSpPr>
        <p:spPr>
          <a:xfrm>
            <a:off x="211015" y="2297724"/>
            <a:ext cx="8709104" cy="1418492"/>
          </a:xfrm>
          <a:prstGeom prst="rect">
            <a:avLst/>
          </a:prstGeom>
          <a:noFill/>
          <a:ln>
            <a:solidFill>
              <a:srgbClr val="0049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 descr="Une image contenant fleur, texte, plein air, eau&#10;&#10;Le contenu généré par l’IA peut être incorrect.">
            <a:extLst>
              <a:ext uri="{FF2B5EF4-FFF2-40B4-BE49-F238E27FC236}">
                <a16:creationId xmlns:a16="http://schemas.microsoft.com/office/drawing/2014/main" id="{90F196E6-9F70-DE38-7A37-FAAF24BFF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3B5AC7-C899-7652-8BF9-EB1C87400882}"/>
              </a:ext>
            </a:extLst>
          </p:cNvPr>
          <p:cNvSpPr/>
          <p:nvPr/>
        </p:nvSpPr>
        <p:spPr>
          <a:xfrm>
            <a:off x="59918" y="3989361"/>
            <a:ext cx="8720667" cy="923330"/>
          </a:xfrm>
          <a:prstGeom prst="rect">
            <a:avLst/>
          </a:prstGeom>
          <a:noFill/>
          <a:ln w="63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b="1" cap="none" spc="50" dirty="0">
                <a:ln w="12700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CIRCUITS EXCLUSIFS</a:t>
            </a:r>
          </a:p>
          <a:p>
            <a:pPr algn="r"/>
            <a:r>
              <a:rPr lang="fr-FR" b="1" spc="50" dirty="0">
                <a:ln w="12700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ITINÉRAIRES DE CHARME</a:t>
            </a:r>
          </a:p>
          <a:p>
            <a:pPr algn="r"/>
            <a:r>
              <a:rPr lang="fr-FR" b="1" cap="none" spc="50" dirty="0">
                <a:ln w="12700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CIRCUITS EN PARTENARIAT</a:t>
            </a:r>
          </a:p>
        </p:txBody>
      </p:sp>
      <p:pic>
        <p:nvPicPr>
          <p:cNvPr id="15" name="Image 14" descr="Une image contenant Caractère coloré, motif,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B1F9C0A9-A97B-DAA5-7424-2A4184B8C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52928" r="33519" b="22874"/>
          <a:stretch/>
        </p:blipFill>
        <p:spPr>
          <a:xfrm>
            <a:off x="7066090" y="4906006"/>
            <a:ext cx="2201009" cy="1014440"/>
          </a:xfrm>
          <a:prstGeom prst="rect">
            <a:avLst/>
          </a:prstGeom>
        </p:spPr>
      </p:pic>
      <p:pic>
        <p:nvPicPr>
          <p:cNvPr id="16" name="Image 15" descr="Une image contenant Caractère coloré, motif,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8A342671-16E5-6D49-7EC8-AEA8146A1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52928" r="33519" b="22874"/>
          <a:stretch/>
        </p:blipFill>
        <p:spPr>
          <a:xfrm>
            <a:off x="7066089" y="5708027"/>
            <a:ext cx="2201009" cy="101444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A6547E4-4DC7-B93A-089C-44FB9BD6B1A6}"/>
              </a:ext>
            </a:extLst>
          </p:cNvPr>
          <p:cNvSpPr txBox="1"/>
          <p:nvPr/>
        </p:nvSpPr>
        <p:spPr>
          <a:xfrm>
            <a:off x="7372184" y="5235183"/>
            <a:ext cx="1833365" cy="35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CA" sz="1200" dirty="0">
                <a:solidFill>
                  <a:srgbClr val="043382"/>
                </a:solidFill>
                <a:latin typeface="Aptos ExtraBold" panose="020B0004020202020204" pitchFamily="34" charset="0"/>
              </a:rPr>
              <a:t>PLUS DE 60 DIFFÉRENTS CIRCUITS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15668D-5A38-FF09-D6E5-B4C6B1E89F8C}"/>
              </a:ext>
            </a:extLst>
          </p:cNvPr>
          <p:cNvSpPr txBox="1"/>
          <p:nvPr/>
        </p:nvSpPr>
        <p:spPr>
          <a:xfrm>
            <a:off x="7372184" y="6037204"/>
            <a:ext cx="1833365" cy="35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CA" sz="1200" dirty="0">
                <a:solidFill>
                  <a:srgbClr val="043382"/>
                </a:solidFill>
                <a:latin typeface="Aptos ExtraBold" panose="020B0004020202020204" pitchFamily="34" charset="0"/>
              </a:rPr>
              <a:t>PLUS DE 230 DATES</a:t>
            </a:r>
          </a:p>
          <a:p>
            <a:pPr algn="ctr">
              <a:lnSpc>
                <a:spcPts val="1000"/>
              </a:lnSpc>
            </a:pPr>
            <a:r>
              <a:rPr lang="fr-CA" sz="1200" dirty="0">
                <a:solidFill>
                  <a:srgbClr val="043382"/>
                </a:solidFill>
                <a:latin typeface="Aptos ExtraBold" panose="020B0004020202020204" pitchFamily="34" charset="0"/>
              </a:rPr>
              <a:t>DE DÉPARTS</a:t>
            </a:r>
          </a:p>
        </p:txBody>
      </p:sp>
    </p:spTree>
    <p:extLst>
      <p:ext uri="{BB962C8B-B14F-4D97-AF65-F5344CB8AC3E}">
        <p14:creationId xmlns:p14="http://schemas.microsoft.com/office/powerpoint/2010/main" val="2042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CF84A-AA1A-B131-C5FC-3D25E483D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847FD21-EA05-432F-1440-D5925AA8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1666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CAD3A5-6068-F87B-1019-25FBDD56D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179" y="5724580"/>
            <a:ext cx="2793641" cy="850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0AFB5-2779-7F2C-220B-1FEDEA4219C8}"/>
              </a:ext>
            </a:extLst>
          </p:cNvPr>
          <p:cNvSpPr/>
          <p:nvPr/>
        </p:nvSpPr>
        <p:spPr>
          <a:xfrm>
            <a:off x="0" y="283317"/>
            <a:ext cx="914223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6600" b="1" cap="none" spc="50" dirty="0">
                <a:ln w="28575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    CIRCUITS</a:t>
            </a:r>
          </a:p>
          <a:p>
            <a:pPr algn="ctr"/>
            <a:r>
              <a:rPr lang="fr-FR" sz="5400" b="1" spc="50" dirty="0">
                <a:ln w="28575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AMÉRIQUE DU NORD</a:t>
            </a:r>
            <a:endParaRPr lang="fr-FR" sz="5400" b="1" cap="none" spc="50" dirty="0">
              <a:ln w="28575" cmpd="sng">
                <a:solidFill>
                  <a:srgbClr val="00499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erdana Pro Black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F0B9E-904C-BACB-ECEB-CC10BA705122}"/>
              </a:ext>
            </a:extLst>
          </p:cNvPr>
          <p:cNvSpPr/>
          <p:nvPr/>
        </p:nvSpPr>
        <p:spPr>
          <a:xfrm>
            <a:off x="316523" y="2406975"/>
            <a:ext cx="8464062" cy="664471"/>
          </a:xfrm>
          <a:prstGeom prst="rect">
            <a:avLst/>
          </a:prstGeom>
          <a:solidFill>
            <a:srgbClr val="00499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A30314-4042-C8FA-1422-0E2C22BC8698}"/>
              </a:ext>
            </a:extLst>
          </p:cNvPr>
          <p:cNvSpPr txBox="1"/>
          <p:nvPr/>
        </p:nvSpPr>
        <p:spPr>
          <a:xfrm>
            <a:off x="492369" y="2465590"/>
            <a:ext cx="80889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QUÉBEC • ONTARIO • Les MARITIMES • OUEST CANADIEN</a:t>
            </a:r>
          </a:p>
          <a:p>
            <a:pPr algn="ctr"/>
            <a:r>
              <a:rPr lang="fr-CA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CÔTE EST AMÉRICAINE • OUEST AMÉRICAIN • SUD DES ÉTATS-UNIS • HAWAII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35951-E107-696F-B1FD-FEF3207A7931}"/>
              </a:ext>
            </a:extLst>
          </p:cNvPr>
          <p:cNvSpPr/>
          <p:nvPr/>
        </p:nvSpPr>
        <p:spPr>
          <a:xfrm>
            <a:off x="211015" y="2297724"/>
            <a:ext cx="8709104" cy="850103"/>
          </a:xfrm>
          <a:prstGeom prst="rect">
            <a:avLst/>
          </a:prstGeom>
          <a:noFill/>
          <a:ln>
            <a:solidFill>
              <a:srgbClr val="0049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2A5BA3-3452-7EEC-CAE3-634A9E448127}"/>
              </a:ext>
            </a:extLst>
          </p:cNvPr>
          <p:cNvSpPr txBox="1"/>
          <p:nvPr/>
        </p:nvSpPr>
        <p:spPr>
          <a:xfrm>
            <a:off x="515814" y="3130061"/>
            <a:ext cx="8464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Offert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majoritairement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en Circuit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Exclusif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avec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accompagnateur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</a:t>
            </a:r>
          </a:p>
          <a:p>
            <a:pPr algn="ctr">
              <a:defRPr/>
            </a:pP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au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départ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de Montréal</a:t>
            </a:r>
          </a:p>
          <a:p>
            <a:pPr algn="ctr">
              <a:defRPr/>
            </a:pP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ainsi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que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quelques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circuits en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Partenariat</a:t>
            </a:r>
            <a:endParaRPr lang="en-US" altLang="ko-KR" sz="1050" b="1" dirty="0">
              <a:solidFill>
                <a:schemeClr val="bg1"/>
              </a:solidFill>
              <a:latin typeface="Selawik Semibold" panose="020B0702040204020203" pitchFamily="34" charset="0"/>
              <a:ea typeface="맑은 고딕" pitchFamily="50" charset="-127"/>
            </a:endParaRPr>
          </a:p>
        </p:txBody>
      </p:sp>
      <p:pic>
        <p:nvPicPr>
          <p:cNvPr id="8" name="Image 7" descr="Une image contenant logo, Graphique, noir, croquis&#10;&#10;Le contenu généré par l’IA peut être incorrect.">
            <a:extLst>
              <a:ext uri="{FF2B5EF4-FFF2-40B4-BE49-F238E27FC236}">
                <a16:creationId xmlns:a16="http://schemas.microsoft.com/office/drawing/2014/main" id="{BC03FB4D-DD07-41F8-9475-8D6D839C5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9773" flipV="1">
            <a:off x="-161457" y="2523303"/>
            <a:ext cx="1868000" cy="850103"/>
          </a:xfrm>
          <a:prstGeom prst="rect">
            <a:avLst/>
          </a:prstGeom>
        </p:spPr>
      </p:pic>
      <p:pic>
        <p:nvPicPr>
          <p:cNvPr id="1026" name="Picture 2" descr="Canada Flag Circle PNGs for Free Download">
            <a:extLst>
              <a:ext uri="{FF2B5EF4-FFF2-40B4-BE49-F238E27FC236}">
                <a16:creationId xmlns:a16="http://schemas.microsoft.com/office/drawing/2014/main" id="{AD5BC197-3E5C-C507-4BBD-6EB48D386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09" y="336306"/>
            <a:ext cx="850103" cy="85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C5F728B-A11C-9241-097C-C1DE874EE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82" y="336307"/>
            <a:ext cx="850103" cy="85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Une image contenant texte, nuage, arbre, montagne&#10;&#10;Le contenu généré par l’IA peut être incorrect.">
            <a:extLst>
              <a:ext uri="{FF2B5EF4-FFF2-40B4-BE49-F238E27FC236}">
                <a16:creationId xmlns:a16="http://schemas.microsoft.com/office/drawing/2014/main" id="{2D55EAE3-D924-F911-7E3A-4338D7C4D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30" y="-1"/>
            <a:ext cx="9372230" cy="68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tents Slide Master">
  <a:themeElements>
    <a:clrScheme name="ALLPPT-NEWYOR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AB8"/>
      </a:accent1>
      <a:accent2>
        <a:srgbClr val="58CCFE"/>
      </a:accent2>
      <a:accent3>
        <a:srgbClr val="68D6D8"/>
      </a:accent3>
      <a:accent4>
        <a:srgbClr val="006AB8"/>
      </a:accent4>
      <a:accent5>
        <a:srgbClr val="58CCFE"/>
      </a:accent5>
      <a:accent6>
        <a:srgbClr val="68D6D8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sentationGO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795a551-6c7f-4106-b0d5-8a94f28f724c" xsi:nil="true"/>
    <lcf76f155ced4ddcb4097134ff3c332f xmlns="4810cbac-0d19-4fc3-ade1-7c0b5274a0f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B17403E310146812B0283AF9193A7" ma:contentTypeVersion="19" ma:contentTypeDescription="Crée un document." ma:contentTypeScope="" ma:versionID="b37674c802d134c48c7d0a3763b34d7e">
  <xsd:schema xmlns:xsd="http://www.w3.org/2001/XMLSchema" xmlns:xs="http://www.w3.org/2001/XMLSchema" xmlns:p="http://schemas.microsoft.com/office/2006/metadata/properties" xmlns:ns2="7795a551-6c7f-4106-b0d5-8a94f28f724c" xmlns:ns3="4810cbac-0d19-4fc3-ade1-7c0b5274a0f1" targetNamespace="http://schemas.microsoft.com/office/2006/metadata/properties" ma:root="true" ma:fieldsID="9279062b705d8d1f09309f3ec480976e" ns2:_="" ns3:_="">
    <xsd:import namespace="7795a551-6c7f-4106-b0d5-8a94f28f724c"/>
    <xsd:import namespace="4810cbac-0d19-4fc3-ade1-7c0b5274a0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5a551-6c7f-4106-b0d5-8a94f28f72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c12257-8d6b-4dae-9618-5d4c5c15e55a}" ma:internalName="TaxCatchAll" ma:showField="CatchAllData" ma:web="7795a551-6c7f-4106-b0d5-8a94f28f72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0cbac-0d19-4fc3-ade1-7c0b5274a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dbd7c350-82b7-4bb7-9bb3-f704b35ce5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5FD47D-2A01-4046-9FB1-D449033670A9}">
  <ds:schemaRefs>
    <ds:schemaRef ds:uri="http://schemas.microsoft.com/office/2006/metadata/properties"/>
    <ds:schemaRef ds:uri="http://schemas.microsoft.com/office/infopath/2007/PartnerControls"/>
    <ds:schemaRef ds:uri="7795a551-6c7f-4106-b0d5-8a94f28f724c"/>
    <ds:schemaRef ds:uri="4810cbac-0d19-4fc3-ade1-7c0b5274a0f1"/>
  </ds:schemaRefs>
</ds:datastoreItem>
</file>

<file path=customXml/itemProps2.xml><?xml version="1.0" encoding="utf-8"?>
<ds:datastoreItem xmlns:ds="http://schemas.openxmlformats.org/officeDocument/2006/customXml" ds:itemID="{3FD5F3A6-1300-41DE-A9BC-A2957C0494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5a551-6c7f-4106-b0d5-8a94f28f724c"/>
    <ds:schemaRef ds:uri="4810cbac-0d19-4fc3-ade1-7c0b5274a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930066-2639-4805-881E-AF0C80C9A0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1887</TotalTime>
  <Words>201</Words>
  <Application>Microsoft Office PowerPoint</Application>
  <PresentationFormat>Affichage à l'écran (4:3)</PresentationFormat>
  <Paragraphs>22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9</vt:i4>
      </vt:variant>
    </vt:vector>
  </HeadingPairs>
  <TitlesOfParts>
    <vt:vector size="23" baseType="lpstr">
      <vt:lpstr>Aptos</vt:lpstr>
      <vt:lpstr>Aptos Display</vt:lpstr>
      <vt:lpstr>Aptos ExtraBold</vt:lpstr>
      <vt:lpstr>Aptos Light</vt:lpstr>
      <vt:lpstr>Arial</vt:lpstr>
      <vt:lpstr>Calibri</vt:lpstr>
      <vt:lpstr>Calibri Light</vt:lpstr>
      <vt:lpstr>Open Sans</vt:lpstr>
      <vt:lpstr>Selawik Semibold</vt:lpstr>
      <vt:lpstr>Verdana Pro Black</vt:lpstr>
      <vt:lpstr>Thème Office</vt:lpstr>
      <vt:lpstr>Contents Slide Master</vt:lpstr>
      <vt:lpstr>Thème Office</vt:lpstr>
      <vt:lpstr>PresentationGO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Josée Rouleau</dc:creator>
  <cp:lastModifiedBy>ANRF – SECTION DE MONTREAL</cp:lastModifiedBy>
  <cp:revision>4</cp:revision>
  <dcterms:created xsi:type="dcterms:W3CDTF">2025-02-27T13:35:02Z</dcterms:created>
  <dcterms:modified xsi:type="dcterms:W3CDTF">2025-05-05T18:37:38Z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0x010100E1CB17403E310146812B0283AF9193A7</vt:lpwstr>
  </property>
  <property fmtid="{D5CDD505-2E9C-101B-9397-08002B2CF9AE}" pid="3" name="MediaServiceImageTags">
    <vt:lpwstr/>
  </property>
</Properties>
</file>