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719" r:id="rId5"/>
  </p:sldMasterIdLst>
  <p:notesMasterIdLst>
    <p:notesMasterId r:id="rId13"/>
  </p:notesMasterIdLst>
  <p:sldIdLst>
    <p:sldId id="288" r:id="rId6"/>
    <p:sldId id="289" r:id="rId7"/>
    <p:sldId id="290" r:id="rId8"/>
    <p:sldId id="291" r:id="rId9"/>
    <p:sldId id="292" r:id="rId10"/>
    <p:sldId id="293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54D"/>
    <a:srgbClr val="004289"/>
    <a:srgbClr val="009D93"/>
    <a:srgbClr val="043382"/>
    <a:srgbClr val="DFBF59"/>
    <a:srgbClr val="00438B"/>
    <a:srgbClr val="004990"/>
    <a:srgbClr val="F3F3F3"/>
    <a:srgbClr val="7E9655"/>
    <a:srgbClr val="E3E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54BB6-304D-46B9-8C67-C9C4189037F5}" v="1" dt="2025-05-05T18:43:52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RF – SECTION DE MONTREAL" userId="a8eb0554-a0cd-45a2-a80f-040da7f41ba8" providerId="ADAL" clId="{31B54BB6-304D-46B9-8C67-C9C4189037F5}"/>
    <pc:docChg chg="addSld delSld modSld delMainMaster">
      <pc:chgData name="ANRF – SECTION DE MONTREAL" userId="a8eb0554-a0cd-45a2-a80f-040da7f41ba8" providerId="ADAL" clId="{31B54BB6-304D-46B9-8C67-C9C4189037F5}" dt="2025-05-05T18:53:42.433" v="25" actId="47"/>
      <pc:docMkLst>
        <pc:docMk/>
      </pc:docMkLst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2981819484" sldId="256"/>
        </pc:sldMkLst>
      </pc:sldChg>
      <pc:sldChg chg="del">
        <pc:chgData name="ANRF – SECTION DE MONTREAL" userId="a8eb0554-a0cd-45a2-a80f-040da7f41ba8" providerId="ADAL" clId="{31B54BB6-304D-46B9-8C67-C9C4189037F5}" dt="2025-05-03T15:36:17.767" v="15" actId="47"/>
        <pc:sldMkLst>
          <pc:docMk/>
          <pc:sldMk cId="4058052651" sldId="257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1099160781" sldId="258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1724518784" sldId="262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1127025924" sldId="263"/>
        </pc:sldMkLst>
      </pc:sldChg>
      <pc:sldChg chg="add del">
        <pc:chgData name="ANRF – SECTION DE MONTREAL" userId="a8eb0554-a0cd-45a2-a80f-040da7f41ba8" providerId="ADAL" clId="{31B54BB6-304D-46B9-8C67-C9C4189037F5}" dt="2025-05-05T18:43:52.446" v="19"/>
        <pc:sldMkLst>
          <pc:docMk/>
          <pc:sldMk cId="3520668679" sldId="268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204222060" sldId="276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3053214875" sldId="277"/>
        </pc:sldMkLst>
      </pc:sldChg>
      <pc:sldChg chg="del">
        <pc:chgData name="ANRF – SECTION DE MONTREAL" userId="a8eb0554-a0cd-45a2-a80f-040da7f41ba8" providerId="ADAL" clId="{31B54BB6-304D-46B9-8C67-C9C4189037F5}" dt="2025-05-05T18:43:56.184" v="20" actId="47"/>
        <pc:sldMkLst>
          <pc:docMk/>
          <pc:sldMk cId="770860091" sldId="281"/>
        </pc:sldMkLst>
      </pc:sldChg>
      <pc:sldChg chg="del">
        <pc:chgData name="ANRF – SECTION DE MONTREAL" userId="a8eb0554-a0cd-45a2-a80f-040da7f41ba8" providerId="ADAL" clId="{31B54BB6-304D-46B9-8C67-C9C4189037F5}" dt="2025-05-05T18:43:57.517" v="21" actId="47"/>
        <pc:sldMkLst>
          <pc:docMk/>
          <pc:sldMk cId="2857772666" sldId="282"/>
        </pc:sldMkLst>
      </pc:sldChg>
      <pc:sldChg chg="del">
        <pc:chgData name="ANRF – SECTION DE MONTREAL" userId="a8eb0554-a0cd-45a2-a80f-040da7f41ba8" providerId="ADAL" clId="{31B54BB6-304D-46B9-8C67-C9C4189037F5}" dt="2025-05-05T18:43:59.528" v="23" actId="47"/>
        <pc:sldMkLst>
          <pc:docMk/>
          <pc:sldMk cId="2162021232" sldId="284"/>
        </pc:sldMkLst>
      </pc:sldChg>
      <pc:sldChg chg="del">
        <pc:chgData name="ANRF – SECTION DE MONTREAL" userId="a8eb0554-a0cd-45a2-a80f-040da7f41ba8" providerId="ADAL" clId="{31B54BB6-304D-46B9-8C67-C9C4189037F5}" dt="2025-05-05T18:43:58.381" v="22" actId="47"/>
        <pc:sldMkLst>
          <pc:docMk/>
          <pc:sldMk cId="828520861" sldId="285"/>
        </pc:sldMkLst>
      </pc:sldChg>
      <pc:sldChg chg="del">
        <pc:chgData name="ANRF – SECTION DE MONTREAL" userId="a8eb0554-a0cd-45a2-a80f-040da7f41ba8" providerId="ADAL" clId="{31B54BB6-304D-46B9-8C67-C9C4189037F5}" dt="2025-05-05T18:44:00.471" v="24" actId="47"/>
        <pc:sldMkLst>
          <pc:docMk/>
          <pc:sldMk cId="721888805" sldId="287"/>
        </pc:sldMkLst>
      </pc:sldChg>
      <pc:sldChg chg="add">
        <pc:chgData name="ANRF – SECTION DE MONTREAL" userId="a8eb0554-a0cd-45a2-a80f-040da7f41ba8" providerId="ADAL" clId="{31B54BB6-304D-46B9-8C67-C9C4189037F5}" dt="2025-05-05T18:43:52.446" v="19"/>
        <pc:sldMkLst>
          <pc:docMk/>
          <pc:sldMk cId="6125528" sldId="288"/>
        </pc:sldMkLst>
      </pc:sldChg>
      <pc:sldChg chg="del">
        <pc:chgData name="ANRF – SECTION DE MONTREAL" userId="a8eb0554-a0cd-45a2-a80f-040da7f41ba8" providerId="ADAL" clId="{31B54BB6-304D-46B9-8C67-C9C4189037F5}" dt="2025-05-03T15:36:23.366" v="17" actId="47"/>
        <pc:sldMkLst>
          <pc:docMk/>
          <pc:sldMk cId="2252719053" sldId="288"/>
        </pc:sldMkLst>
      </pc:sldChg>
      <pc:sldChg chg="add">
        <pc:chgData name="ANRF – SECTION DE MONTREAL" userId="a8eb0554-a0cd-45a2-a80f-040da7f41ba8" providerId="ADAL" clId="{31B54BB6-304D-46B9-8C67-C9C4189037F5}" dt="2025-05-05T18:43:52.446" v="19"/>
        <pc:sldMkLst>
          <pc:docMk/>
          <pc:sldMk cId="3877531384" sldId="289"/>
        </pc:sldMkLst>
      </pc:sldChg>
      <pc:sldChg chg="del">
        <pc:chgData name="ANRF – SECTION DE MONTREAL" userId="a8eb0554-a0cd-45a2-a80f-040da7f41ba8" providerId="ADAL" clId="{31B54BB6-304D-46B9-8C67-C9C4189037F5}" dt="2025-05-03T15:36:12.151" v="11" actId="47"/>
        <pc:sldMkLst>
          <pc:docMk/>
          <pc:sldMk cId="3938978486" sldId="290"/>
        </pc:sldMkLst>
      </pc:sldChg>
      <pc:sldChg chg="add">
        <pc:chgData name="ANRF – SECTION DE MONTREAL" userId="a8eb0554-a0cd-45a2-a80f-040da7f41ba8" providerId="ADAL" clId="{31B54BB6-304D-46B9-8C67-C9C4189037F5}" dt="2025-05-05T18:43:52.446" v="19"/>
        <pc:sldMkLst>
          <pc:docMk/>
          <pc:sldMk cId="3983293949" sldId="290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1017863637" sldId="291"/>
        </pc:sldMkLst>
      </pc:sldChg>
      <pc:sldChg chg="add">
        <pc:chgData name="ANRF – SECTION DE MONTREAL" userId="a8eb0554-a0cd-45a2-a80f-040da7f41ba8" providerId="ADAL" clId="{31B54BB6-304D-46B9-8C67-C9C4189037F5}" dt="2025-05-05T18:43:52.446" v="19"/>
        <pc:sldMkLst>
          <pc:docMk/>
          <pc:sldMk cId="3700813668" sldId="291"/>
        </pc:sldMkLst>
      </pc:sldChg>
      <pc:sldChg chg="add">
        <pc:chgData name="ANRF – SECTION DE MONTREAL" userId="a8eb0554-a0cd-45a2-a80f-040da7f41ba8" providerId="ADAL" clId="{31B54BB6-304D-46B9-8C67-C9C4189037F5}" dt="2025-05-05T18:43:52.446" v="19"/>
        <pc:sldMkLst>
          <pc:docMk/>
          <pc:sldMk cId="754109724" sldId="292"/>
        </pc:sldMkLst>
      </pc:sldChg>
      <pc:sldChg chg="del">
        <pc:chgData name="ANRF – SECTION DE MONTREAL" userId="a8eb0554-a0cd-45a2-a80f-040da7f41ba8" providerId="ADAL" clId="{31B54BB6-304D-46B9-8C67-C9C4189037F5}" dt="2025-05-03T15:36:09.631" v="9" actId="47"/>
        <pc:sldMkLst>
          <pc:docMk/>
          <pc:sldMk cId="976500369" sldId="293"/>
        </pc:sldMkLst>
      </pc:sldChg>
      <pc:sldChg chg="add">
        <pc:chgData name="ANRF – SECTION DE MONTREAL" userId="a8eb0554-a0cd-45a2-a80f-040da7f41ba8" providerId="ADAL" clId="{31B54BB6-304D-46B9-8C67-C9C4189037F5}" dt="2025-05-05T18:43:52.446" v="19"/>
        <pc:sldMkLst>
          <pc:docMk/>
          <pc:sldMk cId="2252719053" sldId="293"/>
        </pc:sldMkLst>
      </pc:sldChg>
      <pc:sldChg chg="del">
        <pc:chgData name="ANRF – SECTION DE MONTREAL" userId="a8eb0554-a0cd-45a2-a80f-040da7f41ba8" providerId="ADAL" clId="{31B54BB6-304D-46B9-8C67-C9C4189037F5}" dt="2025-05-03T15:36:10.907" v="10" actId="47"/>
        <pc:sldMkLst>
          <pc:docMk/>
          <pc:sldMk cId="507247401" sldId="294"/>
        </pc:sldMkLst>
      </pc:sldChg>
      <pc:sldChg chg="add del setBg">
        <pc:chgData name="ANRF – SECTION DE MONTREAL" userId="a8eb0554-a0cd-45a2-a80f-040da7f41ba8" providerId="ADAL" clId="{31B54BB6-304D-46B9-8C67-C9C4189037F5}" dt="2025-05-05T18:53:42.433" v="25" actId="47"/>
        <pc:sldMkLst>
          <pc:docMk/>
          <pc:sldMk cId="3740799176" sldId="296"/>
        </pc:sldMkLst>
      </pc:sldChg>
      <pc:sldChg chg="add del setBg">
        <pc:chgData name="ANRF – SECTION DE MONTREAL" userId="a8eb0554-a0cd-45a2-a80f-040da7f41ba8" providerId="ADAL" clId="{31B54BB6-304D-46B9-8C67-C9C4189037F5}" dt="2025-05-05T18:53:42.433" v="25" actId="47"/>
        <pc:sldMkLst>
          <pc:docMk/>
          <pc:sldMk cId="491114703" sldId="297"/>
        </pc:sldMkLst>
      </pc:sldChg>
      <pc:sldChg chg="add del">
        <pc:chgData name="ANRF – SECTION DE MONTREAL" userId="a8eb0554-a0cd-45a2-a80f-040da7f41ba8" providerId="ADAL" clId="{31B54BB6-304D-46B9-8C67-C9C4189037F5}" dt="2025-05-05T18:53:42.433" v="25" actId="47"/>
        <pc:sldMkLst>
          <pc:docMk/>
          <pc:sldMk cId="2118330539" sldId="298"/>
        </pc:sldMkLst>
      </pc:sldChg>
      <pc:sldChg chg="del">
        <pc:chgData name="ANRF – SECTION DE MONTREAL" userId="a8eb0554-a0cd-45a2-a80f-040da7f41ba8" providerId="ADAL" clId="{31B54BB6-304D-46B9-8C67-C9C4189037F5}" dt="2025-05-03T15:36:05.048" v="6" actId="47"/>
        <pc:sldMkLst>
          <pc:docMk/>
          <pc:sldMk cId="3846378471" sldId="300"/>
        </pc:sldMkLst>
      </pc:sldChg>
      <pc:sldChg chg="del">
        <pc:chgData name="ANRF – SECTION DE MONTREAL" userId="a8eb0554-a0cd-45a2-a80f-040da7f41ba8" providerId="ADAL" clId="{31B54BB6-304D-46B9-8C67-C9C4189037F5}" dt="2025-05-03T15:35:59.958" v="3" actId="47"/>
        <pc:sldMkLst>
          <pc:docMk/>
          <pc:sldMk cId="3210069291" sldId="301"/>
        </pc:sldMkLst>
      </pc:sldChg>
      <pc:sldChg chg="del">
        <pc:chgData name="ANRF – SECTION DE MONTREAL" userId="a8eb0554-a0cd-45a2-a80f-040da7f41ba8" providerId="ADAL" clId="{31B54BB6-304D-46B9-8C67-C9C4189037F5}" dt="2025-05-03T15:36:01.149" v="4" actId="47"/>
        <pc:sldMkLst>
          <pc:docMk/>
          <pc:sldMk cId="2472413380" sldId="303"/>
        </pc:sldMkLst>
      </pc:sldChg>
      <pc:sldChg chg="del">
        <pc:chgData name="ANRF – SECTION DE MONTREAL" userId="a8eb0554-a0cd-45a2-a80f-040da7f41ba8" providerId="ADAL" clId="{31B54BB6-304D-46B9-8C67-C9C4189037F5}" dt="2025-05-03T15:36:02.855" v="5" actId="47"/>
        <pc:sldMkLst>
          <pc:docMk/>
          <pc:sldMk cId="3776874818" sldId="305"/>
        </pc:sldMkLst>
      </pc:sldChg>
      <pc:sldChg chg="del">
        <pc:chgData name="ANRF – SECTION DE MONTREAL" userId="a8eb0554-a0cd-45a2-a80f-040da7f41ba8" providerId="ADAL" clId="{31B54BB6-304D-46B9-8C67-C9C4189037F5}" dt="2025-05-03T15:36:06.368" v="7" actId="47"/>
        <pc:sldMkLst>
          <pc:docMk/>
          <pc:sldMk cId="798281736" sldId="307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2825995099" sldId="308"/>
        </pc:sldMkLst>
      </pc:sldChg>
      <pc:sldChg chg="del">
        <pc:chgData name="ANRF – SECTION DE MONTREAL" userId="a8eb0554-a0cd-45a2-a80f-040da7f41ba8" providerId="ADAL" clId="{31B54BB6-304D-46B9-8C67-C9C4189037F5}" dt="2025-05-03T15:36:08.445" v="8" actId="47"/>
        <pc:sldMkLst>
          <pc:docMk/>
          <pc:sldMk cId="24204378" sldId="311"/>
        </pc:sldMkLst>
      </pc:sldChg>
      <pc:sldChg chg="del">
        <pc:chgData name="ANRF – SECTION DE MONTREAL" userId="a8eb0554-a0cd-45a2-a80f-040da7f41ba8" providerId="ADAL" clId="{31B54BB6-304D-46B9-8C67-C9C4189037F5}" dt="2025-05-03T15:36:13.542" v="12" actId="47"/>
        <pc:sldMkLst>
          <pc:docMk/>
          <pc:sldMk cId="2636628931" sldId="312"/>
        </pc:sldMkLst>
      </pc:sldChg>
      <pc:sldChg chg="del">
        <pc:chgData name="ANRF – SECTION DE MONTREAL" userId="a8eb0554-a0cd-45a2-a80f-040da7f41ba8" providerId="ADAL" clId="{31B54BB6-304D-46B9-8C67-C9C4189037F5}" dt="2025-05-03T15:36:16.612" v="14" actId="47"/>
        <pc:sldMkLst>
          <pc:docMk/>
          <pc:sldMk cId="2866267415" sldId="313"/>
        </pc:sldMkLst>
      </pc:sldChg>
      <pc:sldChg chg="del">
        <pc:chgData name="ANRF – SECTION DE MONTREAL" userId="a8eb0554-a0cd-45a2-a80f-040da7f41ba8" providerId="ADAL" clId="{31B54BB6-304D-46B9-8C67-C9C4189037F5}" dt="2025-05-03T15:36:15.086" v="13" actId="47"/>
        <pc:sldMkLst>
          <pc:docMk/>
          <pc:sldMk cId="4084093493" sldId="314"/>
        </pc:sldMkLst>
      </pc:sldChg>
      <pc:sldChg chg="del">
        <pc:chgData name="ANRF – SECTION DE MONTREAL" userId="a8eb0554-a0cd-45a2-a80f-040da7f41ba8" providerId="ADAL" clId="{31B54BB6-304D-46B9-8C67-C9C4189037F5}" dt="2025-05-05T18:38:03.604" v="18" actId="47"/>
        <pc:sldMkLst>
          <pc:docMk/>
          <pc:sldMk cId="2492668066" sldId="315"/>
        </pc:sldMkLst>
      </pc:sldChg>
      <pc:sldMasterChg chg="del delSldLayout">
        <pc:chgData name="ANRF – SECTION DE MONTREAL" userId="a8eb0554-a0cd-45a2-a80f-040da7f41ba8" providerId="ADAL" clId="{31B54BB6-304D-46B9-8C67-C9C4189037F5}" dt="2025-05-03T15:36:19.901" v="16" actId="47"/>
        <pc:sldMasterMkLst>
          <pc:docMk/>
          <pc:sldMasterMk cId="0" sldId="2147483648"/>
        </pc:sldMasterMkLst>
        <pc:sldLayoutChg chg="del">
          <pc:chgData name="ANRF – SECTION DE MONTREAL" userId="a8eb0554-a0cd-45a2-a80f-040da7f41ba8" providerId="ADAL" clId="{31B54BB6-304D-46B9-8C67-C9C4189037F5}" dt="2025-05-03T15:36:19.901" v="16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ANRF – SECTION DE MONTREAL" userId="a8eb0554-a0cd-45a2-a80f-040da7f41ba8" providerId="ADAL" clId="{31B54BB6-304D-46B9-8C67-C9C4189037F5}" dt="2025-05-03T15:36:19.901" v="16" actId="47"/>
          <pc:sldLayoutMkLst>
            <pc:docMk/>
            <pc:sldMasterMk cId="0" sldId="2147483648"/>
            <pc:sldLayoutMk cId="0" sldId="2147483700"/>
          </pc:sldLayoutMkLst>
        </pc:sldLayoutChg>
      </pc:sldMasterChg>
      <pc:sldMasterChg chg="delSldLayout">
        <pc:chgData name="ANRF – SECTION DE MONTREAL" userId="a8eb0554-a0cd-45a2-a80f-040da7f41ba8" providerId="ADAL" clId="{31B54BB6-304D-46B9-8C67-C9C4189037F5}" dt="2025-05-05T18:53:42.433" v="25" actId="47"/>
        <pc:sldMasterMkLst>
          <pc:docMk/>
          <pc:sldMasterMk cId="2670174220" sldId="2147483652"/>
        </pc:sldMasterMkLst>
        <pc:sldLayoutChg chg="del">
          <pc:chgData name="ANRF – SECTION DE MONTREAL" userId="a8eb0554-a0cd-45a2-a80f-040da7f41ba8" providerId="ADAL" clId="{31B54BB6-304D-46B9-8C67-C9C4189037F5}" dt="2025-05-05T18:53:42.433" v="25" actId="47"/>
          <pc:sldLayoutMkLst>
            <pc:docMk/>
            <pc:sldMasterMk cId="2670174220" sldId="2147483652"/>
            <pc:sldLayoutMk cId="395193527" sldId="2147483741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5T18:43:56.184" v="20" actId="47"/>
        <pc:sldMasterMkLst>
          <pc:docMk/>
          <pc:sldMasterMk cId="3739479716" sldId="2147483660"/>
        </pc:sldMasterMkLst>
        <pc:sldLayoutChg chg="del">
          <pc:chgData name="ANRF – SECTION DE MONTREAL" userId="a8eb0554-a0cd-45a2-a80f-040da7f41ba8" providerId="ADAL" clId="{31B54BB6-304D-46B9-8C67-C9C4189037F5}" dt="2025-05-05T18:43:56.184" v="20" actId="47"/>
          <pc:sldLayoutMkLst>
            <pc:docMk/>
            <pc:sldMasterMk cId="3739479716" sldId="2147483660"/>
            <pc:sldLayoutMk cId="1430415040" sldId="2147483667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06.368" v="7" actId="47"/>
        <pc:sldMasterMkLst>
          <pc:docMk/>
          <pc:sldMasterMk cId="977307464" sldId="2147483672"/>
        </pc:sldMasterMkLst>
        <pc:sldLayoutChg chg="del">
          <pc:chgData name="ANRF – SECTION DE MONTREAL" userId="a8eb0554-a0cd-45a2-a80f-040da7f41ba8" providerId="ADAL" clId="{31B54BB6-304D-46B9-8C67-C9C4189037F5}" dt="2025-05-03T15:36:06.368" v="7" actId="47"/>
          <pc:sldLayoutMkLst>
            <pc:docMk/>
            <pc:sldMasterMk cId="977307464" sldId="2147483672"/>
            <pc:sldLayoutMk cId="1188012133" sldId="2147483673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08.445" v="8" actId="47"/>
        <pc:sldMasterMkLst>
          <pc:docMk/>
          <pc:sldMasterMk cId="3999386031" sldId="2147483682"/>
        </pc:sldMasterMkLst>
        <pc:sldLayoutChg chg="del">
          <pc:chgData name="ANRF – SECTION DE MONTREAL" userId="a8eb0554-a0cd-45a2-a80f-040da7f41ba8" providerId="ADAL" clId="{31B54BB6-304D-46B9-8C67-C9C4189037F5}" dt="2025-05-03T15:36:08.445" v="8" actId="47"/>
          <pc:sldLayoutMkLst>
            <pc:docMk/>
            <pc:sldMasterMk cId="3999386031" sldId="2147483682"/>
            <pc:sldLayoutMk cId="2476300775" sldId="2147483663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10.907" v="10" actId="47"/>
        <pc:sldMasterMkLst>
          <pc:docMk/>
          <pc:sldMasterMk cId="2493495149" sldId="2147483692"/>
        </pc:sldMasterMkLst>
        <pc:sldLayoutChg chg="del">
          <pc:chgData name="ANRF – SECTION DE MONTREAL" userId="a8eb0554-a0cd-45a2-a80f-040da7f41ba8" providerId="ADAL" clId="{31B54BB6-304D-46B9-8C67-C9C4189037F5}" dt="2025-05-03T15:36:10.907" v="10" actId="47"/>
          <pc:sldLayoutMkLst>
            <pc:docMk/>
            <pc:sldMasterMk cId="2493495149" sldId="2147483692"/>
            <pc:sldLayoutMk cId="3529718495" sldId="2147483699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6:01.149" v="4" actId="47"/>
        <pc:sldMasterMkLst>
          <pc:docMk/>
          <pc:sldMasterMk cId="0" sldId="2147483703"/>
        </pc:sldMasterMkLst>
        <pc:sldLayoutChg chg="del">
          <pc:chgData name="ANRF – SECTION DE MONTREAL" userId="a8eb0554-a0cd-45a2-a80f-040da7f41ba8" providerId="ADAL" clId="{31B54BB6-304D-46B9-8C67-C9C4189037F5}" dt="2025-05-03T15:36:01.149" v="4" actId="47"/>
          <pc:sldLayoutMkLst>
            <pc:docMk/>
            <pc:sldMasterMk cId="0" sldId="2147483703"/>
            <pc:sldLayoutMk cId="0" sldId="2147483651"/>
          </pc:sldLayoutMkLst>
        </pc:sldLayoutChg>
        <pc:sldLayoutChg chg="del">
          <pc:chgData name="ANRF – SECTION DE MONTREAL" userId="a8eb0554-a0cd-45a2-a80f-040da7f41ba8" providerId="ADAL" clId="{31B54BB6-304D-46B9-8C67-C9C4189037F5}" dt="2025-05-03T15:36:01.149" v="4" actId="47"/>
          <pc:sldLayoutMkLst>
            <pc:docMk/>
            <pc:sldMasterMk cId="0" sldId="2147483703"/>
            <pc:sldLayoutMk cId="0" sldId="2147483704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5T18:38:03.604" v="18" actId="47"/>
        <pc:sldMasterMkLst>
          <pc:docMk/>
          <pc:sldMasterMk cId="275231802" sldId="2147483709"/>
        </pc:sldMasterMkLst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869306522" sldId="2147483661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4167688813" sldId="2147483662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1782116780" sldId="2147483664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3785715646" sldId="2147483666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2659479369" sldId="2147483668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4184187755" sldId="2147483669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1500903508" sldId="2147483670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1971837192" sldId="2147483671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1355439676" sldId="2147483710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3190977193" sldId="2147483711"/>
          </pc:sldLayoutMkLst>
        </pc:sldLayoutChg>
        <pc:sldLayoutChg chg="del">
          <pc:chgData name="ANRF – SECTION DE MONTREAL" userId="a8eb0554-a0cd-45a2-a80f-040da7f41ba8" providerId="ADAL" clId="{31B54BB6-304D-46B9-8C67-C9C4189037F5}" dt="2025-05-05T18:38:03.604" v="18" actId="47"/>
          <pc:sldLayoutMkLst>
            <pc:docMk/>
            <pc:sldMasterMk cId="275231802" sldId="2147483709"/>
            <pc:sldLayoutMk cId="1424359888" sldId="2147483739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5T18:43:59.528" v="23" actId="47"/>
        <pc:sldMasterMkLst>
          <pc:docMk/>
          <pc:sldMasterMk cId="3999386031" sldId="2147483712"/>
        </pc:sldMasterMkLst>
        <pc:sldLayoutChg chg="del">
          <pc:chgData name="ANRF – SECTION DE MONTREAL" userId="a8eb0554-a0cd-45a2-a80f-040da7f41ba8" providerId="ADAL" clId="{31B54BB6-304D-46B9-8C67-C9C4189037F5}" dt="2025-05-05T18:43:59.528" v="23" actId="47"/>
          <pc:sldLayoutMkLst>
            <pc:docMk/>
            <pc:sldMasterMk cId="3999386031" sldId="2147483712"/>
            <pc:sldLayoutMk cId="453907759" sldId="2147483738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5T18:43:58.381" v="22" actId="47"/>
        <pc:sldMasterMkLst>
          <pc:docMk/>
          <pc:sldMasterMk cId="0" sldId="2147483735"/>
        </pc:sldMasterMkLst>
        <pc:sldLayoutChg chg="del">
          <pc:chgData name="ANRF – SECTION DE MONTREAL" userId="a8eb0554-a0cd-45a2-a80f-040da7f41ba8" providerId="ADAL" clId="{31B54BB6-304D-46B9-8C67-C9C4189037F5}" dt="2025-05-05T18:43:58.381" v="22" actId="47"/>
          <pc:sldLayoutMkLst>
            <pc:docMk/>
            <pc:sldMasterMk cId="0" sldId="2147483735"/>
            <pc:sldLayoutMk cId="0" sldId="2147483736"/>
          </pc:sldLayoutMkLst>
        </pc:sldLayoutChg>
      </pc:sldMasterChg>
      <pc:sldMasterChg chg="del delSldLayout">
        <pc:chgData name="ANRF – SECTION DE MONTREAL" userId="a8eb0554-a0cd-45a2-a80f-040da7f41ba8" providerId="ADAL" clId="{31B54BB6-304D-46B9-8C67-C9C4189037F5}" dt="2025-05-03T15:35:59.958" v="3" actId="47"/>
        <pc:sldMasterMkLst>
          <pc:docMk/>
          <pc:sldMasterMk cId="3999386031" sldId="2147483740"/>
        </pc:sldMasterMkLst>
        <pc:sldLayoutChg chg="del">
          <pc:chgData name="ANRF – SECTION DE MONTREAL" userId="a8eb0554-a0cd-45a2-a80f-040da7f41ba8" providerId="ADAL" clId="{31B54BB6-304D-46B9-8C67-C9C4189037F5}" dt="2025-05-03T15:35:59.958" v="3" actId="47"/>
          <pc:sldLayoutMkLst>
            <pc:docMk/>
            <pc:sldMasterMk cId="3999386031" sldId="2147483740"/>
            <pc:sldLayoutMk cId="453907759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0FBF9-BD67-49DE-89C4-13ECDAF4C438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B3FB-C893-4320-AC70-89192111326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370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914CB-932B-499B-BC48-FBF76A44A7A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726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6240"/>
            <a:ext cx="9144000" cy="138176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C49D263-A817-49DF-9C01-E6B1348A7DF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10529" y="264574"/>
            <a:ext cx="8712968" cy="2908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5DDFA7C-6FC1-4960-9F01-91A1CB1C7C6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43895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D29F38-4C17-4028-94E9-FF4C3BA952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721349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FADA637-93E0-445E-B4C9-044ECFF36B97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798803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C268B71-8961-49B1-8412-280DB1E3E3C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876257" y="2564904"/>
            <a:ext cx="1621132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CC4E5EC7-8AB9-41C5-BAB0-51B473E8DEF6}"/>
              </a:ext>
            </a:extLst>
          </p:cNvPr>
          <p:cNvGrpSpPr/>
          <p:nvPr userDrawn="1"/>
        </p:nvGrpSpPr>
        <p:grpSpPr>
          <a:xfrm>
            <a:off x="685999" y="4794870"/>
            <a:ext cx="1536923" cy="144016"/>
            <a:chOff x="518969" y="4794870"/>
            <a:chExt cx="1679267" cy="144016"/>
          </a:xfrm>
        </p:grpSpPr>
        <p:sp>
          <p:nvSpPr>
            <p:cNvPr id="11" name="Rectangle 35">
              <a:extLst>
                <a:ext uri="{FF2B5EF4-FFF2-40B4-BE49-F238E27FC236}">
                  <a16:creationId xmlns:a16="http://schemas.microsoft.com/office/drawing/2014/main" id="{AD5ADEF5-98CF-44F5-B927-0ABE4B5064BB}"/>
                </a:ext>
              </a:extLst>
            </p:cNvPr>
            <p:cNvSpPr/>
            <p:nvPr/>
          </p:nvSpPr>
          <p:spPr>
            <a:xfrm>
              <a:off x="518969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2" name="Rectangle 36">
              <a:extLst>
                <a:ext uri="{FF2B5EF4-FFF2-40B4-BE49-F238E27FC236}">
                  <a16:creationId xmlns:a16="http://schemas.microsoft.com/office/drawing/2014/main" id="{B64D3123-74F8-4F59-89BE-08360DB96BF4}"/>
                </a:ext>
              </a:extLst>
            </p:cNvPr>
            <p:cNvSpPr/>
            <p:nvPr/>
          </p:nvSpPr>
          <p:spPr>
            <a:xfrm>
              <a:off x="796605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3" name="Rectangle 37">
              <a:extLst>
                <a:ext uri="{FF2B5EF4-FFF2-40B4-BE49-F238E27FC236}">
                  <a16:creationId xmlns:a16="http://schemas.microsoft.com/office/drawing/2014/main" id="{A49B52C1-E296-425D-8F1E-1D556DB8424A}"/>
                </a:ext>
              </a:extLst>
            </p:cNvPr>
            <p:cNvSpPr/>
            <p:nvPr/>
          </p:nvSpPr>
          <p:spPr>
            <a:xfrm>
              <a:off x="1076390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4" name="Rectangle 38">
              <a:extLst>
                <a:ext uri="{FF2B5EF4-FFF2-40B4-BE49-F238E27FC236}">
                  <a16:creationId xmlns:a16="http://schemas.microsoft.com/office/drawing/2014/main" id="{EB03ED15-C38C-4087-BFD3-EBAB1C8BCB95}"/>
                </a:ext>
              </a:extLst>
            </p:cNvPr>
            <p:cNvSpPr/>
            <p:nvPr/>
          </p:nvSpPr>
          <p:spPr>
            <a:xfrm>
              <a:off x="1358024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5" name="Rectangle 39">
              <a:extLst>
                <a:ext uri="{FF2B5EF4-FFF2-40B4-BE49-F238E27FC236}">
                  <a16:creationId xmlns:a16="http://schemas.microsoft.com/office/drawing/2014/main" id="{F0DC5F74-14C8-40A8-8107-ABF3D5E8F3AB}"/>
                </a:ext>
              </a:extLst>
            </p:cNvPr>
            <p:cNvSpPr/>
            <p:nvPr/>
          </p:nvSpPr>
          <p:spPr>
            <a:xfrm>
              <a:off x="1637808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6" name="Rectangle 40">
              <a:extLst>
                <a:ext uri="{FF2B5EF4-FFF2-40B4-BE49-F238E27FC236}">
                  <a16:creationId xmlns:a16="http://schemas.microsoft.com/office/drawing/2014/main" id="{FA8E7701-1896-4325-99B2-5FAC61C6BD96}"/>
                </a:ext>
              </a:extLst>
            </p:cNvPr>
            <p:cNvSpPr/>
            <p:nvPr/>
          </p:nvSpPr>
          <p:spPr>
            <a:xfrm>
              <a:off x="1916800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7E294D3-E216-490B-BF66-CE8EC9E68704}"/>
              </a:ext>
            </a:extLst>
          </p:cNvPr>
          <p:cNvGrpSpPr/>
          <p:nvPr userDrawn="1"/>
        </p:nvGrpSpPr>
        <p:grpSpPr>
          <a:xfrm>
            <a:off x="2763454" y="4794870"/>
            <a:ext cx="1536923" cy="144016"/>
            <a:chOff x="2655206" y="4794870"/>
            <a:chExt cx="1679267" cy="144016"/>
          </a:xfrm>
        </p:grpSpPr>
        <p:sp>
          <p:nvSpPr>
            <p:cNvPr id="18" name="Rectangle 42">
              <a:extLst>
                <a:ext uri="{FF2B5EF4-FFF2-40B4-BE49-F238E27FC236}">
                  <a16:creationId xmlns:a16="http://schemas.microsoft.com/office/drawing/2014/main" id="{07C8D70F-1915-4932-B821-CA5C2B851D51}"/>
                </a:ext>
              </a:extLst>
            </p:cNvPr>
            <p:cNvSpPr/>
            <p:nvPr/>
          </p:nvSpPr>
          <p:spPr>
            <a:xfrm>
              <a:off x="2655206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9" name="Rectangle 43">
              <a:extLst>
                <a:ext uri="{FF2B5EF4-FFF2-40B4-BE49-F238E27FC236}">
                  <a16:creationId xmlns:a16="http://schemas.microsoft.com/office/drawing/2014/main" id="{9A38780B-6EE8-4103-B454-04FF4DE8E204}"/>
                </a:ext>
              </a:extLst>
            </p:cNvPr>
            <p:cNvSpPr/>
            <p:nvPr/>
          </p:nvSpPr>
          <p:spPr>
            <a:xfrm>
              <a:off x="2932842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0" name="Rectangle 44">
              <a:extLst>
                <a:ext uri="{FF2B5EF4-FFF2-40B4-BE49-F238E27FC236}">
                  <a16:creationId xmlns:a16="http://schemas.microsoft.com/office/drawing/2014/main" id="{1CC2A210-1C71-467F-8110-95FF10C776A2}"/>
                </a:ext>
              </a:extLst>
            </p:cNvPr>
            <p:cNvSpPr/>
            <p:nvPr/>
          </p:nvSpPr>
          <p:spPr>
            <a:xfrm>
              <a:off x="3212627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1" name="Rectangle 45">
              <a:extLst>
                <a:ext uri="{FF2B5EF4-FFF2-40B4-BE49-F238E27FC236}">
                  <a16:creationId xmlns:a16="http://schemas.microsoft.com/office/drawing/2014/main" id="{442C1975-4F8B-4710-9011-5B7BE3BE04A9}"/>
                </a:ext>
              </a:extLst>
            </p:cNvPr>
            <p:cNvSpPr/>
            <p:nvPr/>
          </p:nvSpPr>
          <p:spPr>
            <a:xfrm>
              <a:off x="3494261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2" name="Rectangle 46">
              <a:extLst>
                <a:ext uri="{FF2B5EF4-FFF2-40B4-BE49-F238E27FC236}">
                  <a16:creationId xmlns:a16="http://schemas.microsoft.com/office/drawing/2014/main" id="{99991FC0-DE5D-485B-A2E7-467C7F2FDA2A}"/>
                </a:ext>
              </a:extLst>
            </p:cNvPr>
            <p:cNvSpPr/>
            <p:nvPr/>
          </p:nvSpPr>
          <p:spPr>
            <a:xfrm>
              <a:off x="3774045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EBE94D74-C917-4818-8E81-F498D0A2D98B}"/>
                </a:ext>
              </a:extLst>
            </p:cNvPr>
            <p:cNvSpPr/>
            <p:nvPr/>
          </p:nvSpPr>
          <p:spPr>
            <a:xfrm>
              <a:off x="4053037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A163698-67E5-4695-AC6D-3CAD20860F6B}"/>
              </a:ext>
            </a:extLst>
          </p:cNvPr>
          <p:cNvGrpSpPr/>
          <p:nvPr userDrawn="1"/>
        </p:nvGrpSpPr>
        <p:grpSpPr>
          <a:xfrm>
            <a:off x="4840908" y="4794870"/>
            <a:ext cx="1536923" cy="144016"/>
            <a:chOff x="4791443" y="4794870"/>
            <a:chExt cx="1679267" cy="144016"/>
          </a:xfrm>
        </p:grpSpPr>
        <p:sp>
          <p:nvSpPr>
            <p:cNvPr id="25" name="Rectangle 49">
              <a:extLst>
                <a:ext uri="{FF2B5EF4-FFF2-40B4-BE49-F238E27FC236}">
                  <a16:creationId xmlns:a16="http://schemas.microsoft.com/office/drawing/2014/main" id="{012637EA-BF0B-48E4-ACAD-0896F4B2D3B7}"/>
                </a:ext>
              </a:extLst>
            </p:cNvPr>
            <p:cNvSpPr/>
            <p:nvPr/>
          </p:nvSpPr>
          <p:spPr>
            <a:xfrm>
              <a:off x="4791443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6" name="Rectangle 50">
              <a:extLst>
                <a:ext uri="{FF2B5EF4-FFF2-40B4-BE49-F238E27FC236}">
                  <a16:creationId xmlns:a16="http://schemas.microsoft.com/office/drawing/2014/main" id="{54C6DA61-81B8-4C8E-B82E-34532B4603B5}"/>
                </a:ext>
              </a:extLst>
            </p:cNvPr>
            <p:cNvSpPr/>
            <p:nvPr/>
          </p:nvSpPr>
          <p:spPr>
            <a:xfrm>
              <a:off x="5069079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7" name="Rectangle 51">
              <a:extLst>
                <a:ext uri="{FF2B5EF4-FFF2-40B4-BE49-F238E27FC236}">
                  <a16:creationId xmlns:a16="http://schemas.microsoft.com/office/drawing/2014/main" id="{CBF82173-D21E-4096-A7E0-7FB11629182D}"/>
                </a:ext>
              </a:extLst>
            </p:cNvPr>
            <p:cNvSpPr/>
            <p:nvPr/>
          </p:nvSpPr>
          <p:spPr>
            <a:xfrm>
              <a:off x="5348864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8" name="Rectangle 52">
              <a:extLst>
                <a:ext uri="{FF2B5EF4-FFF2-40B4-BE49-F238E27FC236}">
                  <a16:creationId xmlns:a16="http://schemas.microsoft.com/office/drawing/2014/main" id="{9869367B-AADB-4512-A91A-E7F70BE26588}"/>
                </a:ext>
              </a:extLst>
            </p:cNvPr>
            <p:cNvSpPr/>
            <p:nvPr/>
          </p:nvSpPr>
          <p:spPr>
            <a:xfrm>
              <a:off x="5630498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29" name="Rectangle 53">
              <a:extLst>
                <a:ext uri="{FF2B5EF4-FFF2-40B4-BE49-F238E27FC236}">
                  <a16:creationId xmlns:a16="http://schemas.microsoft.com/office/drawing/2014/main" id="{8F6211E9-6A70-44E3-91EE-49B34CC39CA4}"/>
                </a:ext>
              </a:extLst>
            </p:cNvPr>
            <p:cNvSpPr/>
            <p:nvPr/>
          </p:nvSpPr>
          <p:spPr>
            <a:xfrm>
              <a:off x="5910282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0" name="Rectangle 54">
              <a:extLst>
                <a:ext uri="{FF2B5EF4-FFF2-40B4-BE49-F238E27FC236}">
                  <a16:creationId xmlns:a16="http://schemas.microsoft.com/office/drawing/2014/main" id="{1D78D025-BC48-4024-9B50-78151C34F8DD}"/>
                </a:ext>
              </a:extLst>
            </p:cNvPr>
            <p:cNvSpPr/>
            <p:nvPr/>
          </p:nvSpPr>
          <p:spPr>
            <a:xfrm>
              <a:off x="6189274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52A91D7A-4B21-4147-95BC-3BBD1B98A66B}"/>
              </a:ext>
            </a:extLst>
          </p:cNvPr>
          <p:cNvGrpSpPr/>
          <p:nvPr userDrawn="1"/>
        </p:nvGrpSpPr>
        <p:grpSpPr>
          <a:xfrm>
            <a:off x="6918361" y="4794870"/>
            <a:ext cx="1536923" cy="144016"/>
            <a:chOff x="6927681" y="4794870"/>
            <a:chExt cx="1679267" cy="144016"/>
          </a:xfrm>
        </p:grpSpPr>
        <p:sp>
          <p:nvSpPr>
            <p:cNvPr id="32" name="Rectangle 57">
              <a:extLst>
                <a:ext uri="{FF2B5EF4-FFF2-40B4-BE49-F238E27FC236}">
                  <a16:creationId xmlns:a16="http://schemas.microsoft.com/office/drawing/2014/main" id="{3D06F016-0803-46C6-8CDB-EFBB1499D1E5}"/>
                </a:ext>
              </a:extLst>
            </p:cNvPr>
            <p:cNvSpPr/>
            <p:nvPr/>
          </p:nvSpPr>
          <p:spPr>
            <a:xfrm>
              <a:off x="6927681" y="4794870"/>
              <a:ext cx="281436" cy="14401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3" name="Rectangle 58">
              <a:extLst>
                <a:ext uri="{FF2B5EF4-FFF2-40B4-BE49-F238E27FC236}">
                  <a16:creationId xmlns:a16="http://schemas.microsoft.com/office/drawing/2014/main" id="{E438FD44-E248-44F2-A1D7-37CA533BF2AE}"/>
                </a:ext>
              </a:extLst>
            </p:cNvPr>
            <p:cNvSpPr/>
            <p:nvPr/>
          </p:nvSpPr>
          <p:spPr>
            <a:xfrm>
              <a:off x="7205317" y="4794870"/>
              <a:ext cx="281436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61B25684-F781-440E-BDB5-CA70F0E3DCCB}"/>
                </a:ext>
              </a:extLst>
            </p:cNvPr>
            <p:cNvSpPr/>
            <p:nvPr/>
          </p:nvSpPr>
          <p:spPr>
            <a:xfrm>
              <a:off x="7485102" y="4794870"/>
              <a:ext cx="281436" cy="1440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5" name="Rectangle 60">
              <a:extLst>
                <a:ext uri="{FF2B5EF4-FFF2-40B4-BE49-F238E27FC236}">
                  <a16:creationId xmlns:a16="http://schemas.microsoft.com/office/drawing/2014/main" id="{8AD3F76A-18CD-4519-9537-34E9DBB3C3F6}"/>
                </a:ext>
              </a:extLst>
            </p:cNvPr>
            <p:cNvSpPr/>
            <p:nvPr/>
          </p:nvSpPr>
          <p:spPr>
            <a:xfrm>
              <a:off x="7766736" y="4794870"/>
              <a:ext cx="281436" cy="14401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42EF3A83-1905-4298-8091-FA1A4D438143}"/>
                </a:ext>
              </a:extLst>
            </p:cNvPr>
            <p:cNvSpPr/>
            <p:nvPr/>
          </p:nvSpPr>
          <p:spPr>
            <a:xfrm>
              <a:off x="8046520" y="4794870"/>
              <a:ext cx="281436" cy="14401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6B951A8D-CB9D-4155-B56C-293764EC4B88}"/>
                </a:ext>
              </a:extLst>
            </p:cNvPr>
            <p:cNvSpPr/>
            <p:nvPr/>
          </p:nvSpPr>
          <p:spPr>
            <a:xfrm>
              <a:off x="8325512" y="4794870"/>
              <a:ext cx="281436" cy="14401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71402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18D55-0B16-488B-91FB-949EE0A377FF}" type="datetimeFigureOut">
              <a:rPr lang="fr-CA" smtClean="0"/>
              <a:t>2025-05-05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79097-C420-4A5C-BA1D-5BF6A8B5334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162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76713"/>
            <a:ext cx="21336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2025-05-05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76713"/>
            <a:ext cx="28956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76713"/>
            <a:ext cx="21336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‹n°›</a:t>
            </a:fld>
            <a:endParaRPr lang="ko-KR" altLang="en-US"/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395537" y="1264143"/>
            <a:ext cx="8402525" cy="4881686"/>
          </a:xfrm>
        </p:spPr>
        <p:txBody>
          <a:bodyPr>
            <a:normAutofit/>
          </a:bodyPr>
          <a:lstStyle>
            <a:lvl1pPr algn="l"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200" i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395536" y="111812"/>
            <a:ext cx="7661196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1" hangingPunct="1">
              <a:spcBef>
                <a:spcPct val="0"/>
              </a:spcBef>
              <a:buNone/>
              <a:defRPr lang="ko-KR" altLang="en-US" sz="1875" b="1" kern="1200" baseline="0" dirty="0">
                <a:solidFill>
                  <a:schemeClr val="bg1"/>
                </a:solidFill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70205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table, surfing, man&#10;&#10;Description automatically generated">
            <a:extLst>
              <a:ext uri="{FF2B5EF4-FFF2-40B4-BE49-F238E27FC236}">
                <a16:creationId xmlns:a16="http://schemas.microsoft.com/office/drawing/2014/main" id="{F527ECD6-5677-F746-B181-CA87BB565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C89E6CC6-39BF-46E2-B1D0-7967F6F9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270" y="365125"/>
            <a:ext cx="49670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B79CB35-9B92-4624-B48F-C0CF7A2C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270" y="1825625"/>
            <a:ext cx="49670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C1CE33F-5189-414B-9B26-A58EC61B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/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161DA4-AA69-44DA-AD82-6A3B9288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1571870-B8E8-4979-BDF5-9E965C35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/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39" r:id="rId2"/>
    <p:sldLayoutId id="2147483740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955999-3F16-4981-A06E-18A5D24D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96D25-75A9-4D75-AB9A-6EE624DCA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9AF7A-EE03-4D7F-A307-7313D622B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086EF-1F45-4ECD-8D5C-3F0C3828F6FB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2F644-5B7A-41CE-AF8F-CD3A5E8C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2754-AA0C-4D86-9E6D-4B555D983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218E8-C0C8-4525-BD5F-99356FF4A842}" type="slidenum">
              <a:rPr lang="en-US" smtClean="0"/>
              <a:t>‹n°›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57C97-E013-43FE-9E82-298502542D0C}"/>
              </a:ext>
            </a:extLst>
          </p:cNvPr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014953-82F7-4EF3-8CFB-C5EA554C47C0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E560A8-6351-4498-893D-9570E04A7A14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872D7E-C6E1-47AE-968B-325FA9FB19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9864D-2D40-4BCD-B905-77BE8C94187D}"/>
              </a:ext>
            </a:extLst>
          </p:cNvPr>
          <p:cNvSpPr/>
          <p:nvPr userDrawn="1"/>
        </p:nvSpPr>
        <p:spPr>
          <a:xfrm>
            <a:off x="-88899" y="6959601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chemeClr val="accent1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chemeClr val="accent1"/>
                </a:solidFill>
                <a:effectLst/>
                <a:latin typeface="Open Sans" panose="020B0606030504020204" pitchFamily="34" charset="0"/>
                <a:hlinkClick r:id="rId4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1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9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emf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3.emf"/><Relationship Id="rId17" Type="http://schemas.openxmlformats.org/officeDocument/2006/relationships/image" Target="../media/image28.png"/><Relationship Id="rId2" Type="http://schemas.openxmlformats.org/officeDocument/2006/relationships/tags" Target="../tags/tag2.xml"/><Relationship Id="rId16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emf"/><Relationship Id="rId5" Type="http://schemas.openxmlformats.org/officeDocument/2006/relationships/tags" Target="../tags/tag5.xml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tags" Target="../tags/tag4.xml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07AEA-62E0-C3A7-D5CB-6E31238F2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679AB1BD-2597-2BD4-5CE6-23D33E9E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2BF284-FAE8-5731-431A-88D706313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179" y="5724580"/>
            <a:ext cx="2793641" cy="850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B21715-F17E-E582-F22D-28C2FF42E5F2}"/>
              </a:ext>
            </a:extLst>
          </p:cNvPr>
          <p:cNvSpPr/>
          <p:nvPr/>
        </p:nvSpPr>
        <p:spPr>
          <a:xfrm>
            <a:off x="0" y="283317"/>
            <a:ext cx="9142235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600" b="1" cap="none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CIRCUITS</a:t>
            </a:r>
          </a:p>
          <a:p>
            <a:pPr algn="ctr"/>
            <a:r>
              <a:rPr lang="fr-FR" sz="5000" b="1" spc="50" dirty="0">
                <a:ln w="28575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HORIZONS LOINTAINS</a:t>
            </a:r>
            <a:endParaRPr lang="fr-FR" sz="5000" b="1" cap="none" spc="50" dirty="0">
              <a:ln w="28575" cmpd="sng">
                <a:solidFill>
                  <a:srgbClr val="00499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Verdana Pro Black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6B8F31-782F-D2A2-1463-01C174593F58}"/>
              </a:ext>
            </a:extLst>
          </p:cNvPr>
          <p:cNvSpPr/>
          <p:nvPr/>
        </p:nvSpPr>
        <p:spPr>
          <a:xfrm>
            <a:off x="316523" y="2406975"/>
            <a:ext cx="8464062" cy="488625"/>
          </a:xfrm>
          <a:prstGeom prst="rect">
            <a:avLst/>
          </a:prstGeom>
          <a:solidFill>
            <a:srgbClr val="00499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4E9C9C-B8B4-FEB1-A4C3-82FCFA95207D}"/>
              </a:ext>
            </a:extLst>
          </p:cNvPr>
          <p:cNvSpPr txBox="1"/>
          <p:nvPr/>
        </p:nvSpPr>
        <p:spPr>
          <a:xfrm>
            <a:off x="492369" y="2465590"/>
            <a:ext cx="8088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Light" panose="020F0502020204030204" pitchFamily="34" charset="0"/>
              </a:rPr>
              <a:t>AFRIQUE • AMÉRIQUE DU SUD &amp; CENTRALE • ASIE • OCÉANIE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DCEE7-9FED-1882-8400-18F86A9BB0BE}"/>
              </a:ext>
            </a:extLst>
          </p:cNvPr>
          <p:cNvSpPr/>
          <p:nvPr/>
        </p:nvSpPr>
        <p:spPr>
          <a:xfrm>
            <a:off x="211015" y="2297724"/>
            <a:ext cx="8709104" cy="691661"/>
          </a:xfrm>
          <a:prstGeom prst="rect">
            <a:avLst/>
          </a:prstGeom>
          <a:noFill/>
          <a:ln>
            <a:solidFill>
              <a:srgbClr val="00499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C727B1-997F-6F1A-3EE1-1E1487A0C64E}"/>
              </a:ext>
            </a:extLst>
          </p:cNvPr>
          <p:cNvSpPr txBox="1"/>
          <p:nvPr/>
        </p:nvSpPr>
        <p:spPr>
          <a:xfrm>
            <a:off x="316523" y="3048000"/>
            <a:ext cx="8464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Offert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en Circuit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Exclusif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, en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Partenariat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, en Base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Privée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ou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 Sur </a:t>
            </a:r>
            <a:r>
              <a:rPr lang="en-US" altLang="ko-KR" sz="1600" b="1" dirty="0" err="1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Mesure</a:t>
            </a:r>
            <a:r>
              <a:rPr lang="en-US" altLang="ko-KR" sz="1600" b="1" dirty="0">
                <a:solidFill>
                  <a:schemeClr val="bg1"/>
                </a:solidFill>
                <a:latin typeface="Selawik Semibold" panose="020B0702040204020203" pitchFamily="34" charset="0"/>
                <a:ea typeface="맑은 고딕" pitchFamily="50" charset="-127"/>
              </a:rPr>
              <a:t>!</a:t>
            </a:r>
            <a:endParaRPr lang="en-US" altLang="ko-KR" sz="1050" b="1" dirty="0">
              <a:solidFill>
                <a:schemeClr val="bg1"/>
              </a:solidFill>
              <a:latin typeface="Selawik Semibold" panose="020B0702040204020203" pitchFamily="34" charset="0"/>
              <a:ea typeface="맑은 고딕" pitchFamily="50" charset="-127"/>
            </a:endParaRPr>
          </a:p>
        </p:txBody>
      </p:sp>
      <p:pic>
        <p:nvPicPr>
          <p:cNvPr id="8" name="Image 7" descr="Une image contenant logo, Graphique, noir, croquis&#10;&#10;Le contenu généré par l’IA peut être incorrect.">
            <a:extLst>
              <a:ext uri="{FF2B5EF4-FFF2-40B4-BE49-F238E27FC236}">
                <a16:creationId xmlns:a16="http://schemas.microsoft.com/office/drawing/2014/main" id="{9F95B2B4-C89E-7439-F83F-32B78ED06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9773" flipV="1">
            <a:off x="-161457" y="2523303"/>
            <a:ext cx="1868000" cy="850103"/>
          </a:xfrm>
          <a:prstGeom prst="rect">
            <a:avLst/>
          </a:prstGeom>
        </p:spPr>
      </p:pic>
      <p:pic>
        <p:nvPicPr>
          <p:cNvPr id="10" name="Image 9" descr="Une image contenant mammifère, texte, ciel, plein air&#10;&#10;Le contenu généré par l’IA peut être incorrect.">
            <a:extLst>
              <a:ext uri="{FF2B5EF4-FFF2-40B4-BE49-F238E27FC236}">
                <a16:creationId xmlns:a16="http://schemas.microsoft.com/office/drawing/2014/main" id="{B6FF59D2-4E34-4B94-8DA7-6E303DCB0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58" y="41682"/>
            <a:ext cx="9315258" cy="68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EDC2-C9A2-36F1-A26A-B240BCF7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A7D44-E762-D936-E79F-9D0DE4B52F22}"/>
              </a:ext>
            </a:extLst>
          </p:cNvPr>
          <p:cNvSpPr/>
          <p:nvPr/>
        </p:nvSpPr>
        <p:spPr>
          <a:xfrm>
            <a:off x="0" y="4760313"/>
            <a:ext cx="9144000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4699EA-350A-A292-3AEE-B2801D95B545}"/>
              </a:ext>
            </a:extLst>
          </p:cNvPr>
          <p:cNvGrpSpPr/>
          <p:nvPr/>
        </p:nvGrpSpPr>
        <p:grpSpPr>
          <a:xfrm flipV="1">
            <a:off x="2527747" y="857250"/>
            <a:ext cx="4146841" cy="47846"/>
            <a:chOff x="1569493" y="491319"/>
            <a:chExt cx="4626591" cy="2866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49ECD-8643-B973-7783-107FE3FDFE28}"/>
                </a:ext>
              </a:extLst>
            </p:cNvPr>
            <p:cNvSpPr/>
            <p:nvPr userDrawn="1"/>
          </p:nvSpPr>
          <p:spPr>
            <a:xfrm>
              <a:off x="1569493" y="491319"/>
              <a:ext cx="1542197" cy="2866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3A6BF7-13FD-D08A-221F-2EF99A0C4FAC}"/>
                </a:ext>
              </a:extLst>
            </p:cNvPr>
            <p:cNvSpPr/>
            <p:nvPr userDrawn="1"/>
          </p:nvSpPr>
          <p:spPr>
            <a:xfrm>
              <a:off x="3111690" y="491319"/>
              <a:ext cx="1542197" cy="2866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6A46B9-1E4F-253D-9DA0-B9A22F54A0AD}"/>
                </a:ext>
              </a:extLst>
            </p:cNvPr>
            <p:cNvSpPr/>
            <p:nvPr userDrawn="1"/>
          </p:nvSpPr>
          <p:spPr>
            <a:xfrm>
              <a:off x="4653887" y="491319"/>
              <a:ext cx="1542197" cy="2866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08779-8CC2-657B-2F33-FA7BE2515FDA}"/>
              </a:ext>
            </a:extLst>
          </p:cNvPr>
          <p:cNvSpPr txBox="1">
            <a:spLocks/>
          </p:cNvSpPr>
          <p:nvPr/>
        </p:nvSpPr>
        <p:spPr>
          <a:xfrm>
            <a:off x="2849415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63F9D2A-0B0E-5320-2E16-33BCC3A56C11}"/>
              </a:ext>
            </a:extLst>
          </p:cNvPr>
          <p:cNvSpPr txBox="1">
            <a:spLocks/>
          </p:cNvSpPr>
          <p:nvPr/>
        </p:nvSpPr>
        <p:spPr>
          <a:xfrm>
            <a:off x="4932976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sp>
        <p:nvSpPr>
          <p:cNvPr id="25" name="Teardrop 29">
            <a:extLst>
              <a:ext uri="{FF2B5EF4-FFF2-40B4-BE49-F238E27FC236}">
                <a16:creationId xmlns:a16="http://schemas.microsoft.com/office/drawing/2014/main" id="{38783406-5E80-9390-64DE-8D493A799631}"/>
              </a:ext>
            </a:extLst>
          </p:cNvPr>
          <p:cNvSpPr/>
          <p:nvPr/>
        </p:nvSpPr>
        <p:spPr>
          <a:xfrm>
            <a:off x="7359303" y="1114184"/>
            <a:ext cx="1496991" cy="1496991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6" name="Donut 1">
            <a:extLst>
              <a:ext uri="{FF2B5EF4-FFF2-40B4-BE49-F238E27FC236}">
                <a16:creationId xmlns:a16="http://schemas.microsoft.com/office/drawing/2014/main" id="{4321EAF1-9932-E1D9-D664-B86B34920A40}"/>
              </a:ext>
            </a:extLst>
          </p:cNvPr>
          <p:cNvSpPr/>
          <p:nvPr/>
        </p:nvSpPr>
        <p:spPr>
          <a:xfrm>
            <a:off x="7931244" y="1272760"/>
            <a:ext cx="371875" cy="412100"/>
          </a:xfrm>
          <a:custGeom>
            <a:avLst/>
            <a:gdLst/>
            <a:ahLst/>
            <a:cxnLst/>
            <a:rect l="l" t="t" r="r" b="b"/>
            <a:pathLst>
              <a:path w="3573863" h="3960440">
                <a:moveTo>
                  <a:pt x="1778235" y="2854144"/>
                </a:moveTo>
                <a:cubicBezTo>
                  <a:pt x="1630806" y="2921039"/>
                  <a:pt x="1485756" y="2976063"/>
                  <a:pt x="1346395" y="3019665"/>
                </a:cubicBezTo>
                <a:cubicBezTo>
                  <a:pt x="1449229" y="3443341"/>
                  <a:pt x="1614264" y="3717505"/>
                  <a:pt x="1800200" y="3717505"/>
                </a:cubicBezTo>
                <a:cubicBezTo>
                  <a:pt x="1981797" y="3717505"/>
                  <a:pt x="2143458" y="3455988"/>
                  <a:pt x="2246629" y="3049019"/>
                </a:cubicBezTo>
                <a:cubicBezTo>
                  <a:pt x="2095629" y="2998005"/>
                  <a:pt x="1938082" y="2933129"/>
                  <a:pt x="1778235" y="2854144"/>
                </a:cubicBezTo>
                <a:close/>
                <a:moveTo>
                  <a:pt x="1266675" y="2564179"/>
                </a:moveTo>
                <a:lnTo>
                  <a:pt x="1299457" y="2790710"/>
                </a:lnTo>
                <a:cubicBezTo>
                  <a:pt x="1367662" y="2767618"/>
                  <a:pt x="1437614" y="2740949"/>
                  <a:pt x="1508914" y="2711076"/>
                </a:cubicBezTo>
                <a:cubicBezTo>
                  <a:pt x="1464441" y="2687582"/>
                  <a:pt x="1420733" y="2661738"/>
                  <a:pt x="1377054" y="2634978"/>
                </a:cubicBezTo>
                <a:close/>
                <a:moveTo>
                  <a:pt x="2333774" y="2560277"/>
                </a:moveTo>
                <a:cubicBezTo>
                  <a:pt x="2295625" y="2584830"/>
                  <a:pt x="2256319" y="2608268"/>
                  <a:pt x="2216371" y="2631332"/>
                </a:cubicBezTo>
                <a:lnTo>
                  <a:pt x="2055143" y="2720029"/>
                </a:lnTo>
                <a:cubicBezTo>
                  <a:pt x="2137322" y="2758240"/>
                  <a:pt x="2218112" y="2791558"/>
                  <a:pt x="2296361" y="2820732"/>
                </a:cubicBezTo>
                <a:cubicBezTo>
                  <a:pt x="2311421" y="2737872"/>
                  <a:pt x="2324309" y="2650858"/>
                  <a:pt x="2333774" y="2560277"/>
                </a:cubicBezTo>
                <a:close/>
                <a:moveTo>
                  <a:pt x="2938347" y="2115420"/>
                </a:moveTo>
                <a:cubicBezTo>
                  <a:pt x="2833874" y="2209266"/>
                  <a:pt x="2717689" y="2301450"/>
                  <a:pt x="2591514" y="2390104"/>
                </a:cubicBezTo>
                <a:cubicBezTo>
                  <a:pt x="2577332" y="2568819"/>
                  <a:pt x="2551964" y="2738541"/>
                  <a:pt x="2518016" y="2895802"/>
                </a:cubicBezTo>
                <a:cubicBezTo>
                  <a:pt x="2567345" y="2910267"/>
                  <a:pt x="2615150" y="2922759"/>
                  <a:pt x="2661232" y="2933072"/>
                </a:cubicBezTo>
                <a:cubicBezTo>
                  <a:pt x="2712976" y="2857644"/>
                  <a:pt x="2799843" y="2808312"/>
                  <a:pt x="2898232" y="2808312"/>
                </a:cubicBezTo>
                <a:cubicBezTo>
                  <a:pt x="3002730" y="2808312"/>
                  <a:pt x="3094231" y="2863960"/>
                  <a:pt x="3143840" y="2947770"/>
                </a:cubicBezTo>
                <a:cubicBezTo>
                  <a:pt x="3206751" y="2930092"/>
                  <a:pt x="3253488" y="2897708"/>
                  <a:pt x="3281582" y="2851851"/>
                </a:cubicBezTo>
                <a:cubicBezTo>
                  <a:pt x="3377140" y="2695873"/>
                  <a:pt x="3235870" y="2418527"/>
                  <a:pt x="2938347" y="2115420"/>
                </a:cubicBezTo>
                <a:close/>
                <a:moveTo>
                  <a:pt x="653371" y="2086408"/>
                </a:moveTo>
                <a:cubicBezTo>
                  <a:pt x="358768" y="2375931"/>
                  <a:pt x="216958" y="2642817"/>
                  <a:pt x="306838" y="2798494"/>
                </a:cubicBezTo>
                <a:cubicBezTo>
                  <a:pt x="395033" y="2951251"/>
                  <a:pt x="687498" y="2964353"/>
                  <a:pt x="1074605" y="2860911"/>
                </a:cubicBezTo>
                <a:cubicBezTo>
                  <a:pt x="1044150" y="2711390"/>
                  <a:pt x="1021245" y="2551128"/>
                  <a:pt x="1007054" y="2383079"/>
                </a:cubicBezTo>
                <a:cubicBezTo>
                  <a:pt x="877997" y="2286402"/>
                  <a:pt x="759493" y="2186798"/>
                  <a:pt x="653371" y="2086408"/>
                </a:cubicBezTo>
                <a:close/>
                <a:moveTo>
                  <a:pt x="2606852" y="1818110"/>
                </a:moveTo>
                <a:cubicBezTo>
                  <a:pt x="2609297" y="1871560"/>
                  <a:pt x="2610200" y="1925632"/>
                  <a:pt x="2610200" y="1980220"/>
                </a:cubicBezTo>
                <a:lnTo>
                  <a:pt x="2607655" y="2082108"/>
                </a:lnTo>
                <a:cubicBezTo>
                  <a:pt x="2664327" y="2040229"/>
                  <a:pt x="2718004" y="1997635"/>
                  <a:pt x="2768733" y="1954977"/>
                </a:cubicBezTo>
                <a:cubicBezTo>
                  <a:pt x="2718041" y="1909108"/>
                  <a:pt x="2663841" y="1863560"/>
                  <a:pt x="2606852" y="1818110"/>
                </a:cubicBezTo>
                <a:close/>
                <a:moveTo>
                  <a:pt x="995280" y="1792420"/>
                </a:moveTo>
                <a:cubicBezTo>
                  <a:pt x="935444" y="1837415"/>
                  <a:pt x="878912" y="1882984"/>
                  <a:pt x="825924" y="1928708"/>
                </a:cubicBezTo>
                <a:cubicBezTo>
                  <a:pt x="877915" y="1975725"/>
                  <a:pt x="933502" y="2022554"/>
                  <a:pt x="992040" y="2069282"/>
                </a:cubicBezTo>
                <a:cubicBezTo>
                  <a:pt x="990470" y="2039771"/>
                  <a:pt x="990200" y="2010073"/>
                  <a:pt x="990200" y="1980220"/>
                </a:cubicBezTo>
                <a:close/>
                <a:moveTo>
                  <a:pt x="1800199" y="1584251"/>
                </a:moveTo>
                <a:cubicBezTo>
                  <a:pt x="1999044" y="1584251"/>
                  <a:pt x="2160239" y="1745446"/>
                  <a:pt x="2160239" y="1944291"/>
                </a:cubicBezTo>
                <a:cubicBezTo>
                  <a:pt x="2160239" y="2143136"/>
                  <a:pt x="1999044" y="2304331"/>
                  <a:pt x="1800199" y="2304331"/>
                </a:cubicBezTo>
                <a:cubicBezTo>
                  <a:pt x="1601354" y="2304331"/>
                  <a:pt x="1440159" y="2143136"/>
                  <a:pt x="1440159" y="1944291"/>
                </a:cubicBezTo>
                <a:cubicBezTo>
                  <a:pt x="1440159" y="1745446"/>
                  <a:pt x="1601354" y="1584251"/>
                  <a:pt x="1800199" y="1584251"/>
                </a:cubicBezTo>
                <a:close/>
                <a:moveTo>
                  <a:pt x="1799180" y="1292973"/>
                </a:moveTo>
                <a:cubicBezTo>
                  <a:pt x="1709473" y="1337408"/>
                  <a:pt x="1618838" y="1386220"/>
                  <a:pt x="1527839" y="1438759"/>
                </a:cubicBezTo>
                <a:cubicBezTo>
                  <a:pt x="1430103" y="1495187"/>
                  <a:pt x="1336299" y="1553400"/>
                  <a:pt x="1247277" y="1612889"/>
                </a:cubicBezTo>
                <a:cubicBezTo>
                  <a:pt x="1237518" y="1731224"/>
                  <a:pt x="1233135" y="1854154"/>
                  <a:pt x="1233135" y="1980220"/>
                </a:cubicBezTo>
                <a:lnTo>
                  <a:pt x="1242214" y="2256132"/>
                </a:lnTo>
                <a:cubicBezTo>
                  <a:pt x="1325337" y="2314701"/>
                  <a:pt x="1412868" y="2372018"/>
                  <a:pt x="1503964" y="2427827"/>
                </a:cubicBezTo>
                <a:cubicBezTo>
                  <a:pt x="1597846" y="2485344"/>
                  <a:pt x="1691436" y="2538760"/>
                  <a:pt x="1784393" y="2586751"/>
                </a:cubicBezTo>
                <a:cubicBezTo>
                  <a:pt x="1886614" y="2536574"/>
                  <a:pt x="1990519" y="2481211"/>
                  <a:pt x="2094904" y="2420944"/>
                </a:cubicBezTo>
                <a:cubicBezTo>
                  <a:pt x="2186771" y="2367905"/>
                  <a:pt x="2275164" y="2313288"/>
                  <a:pt x="2359234" y="2257296"/>
                </a:cubicBezTo>
                <a:cubicBezTo>
                  <a:pt x="2364812" y="2167101"/>
                  <a:pt x="2367265" y="2074538"/>
                  <a:pt x="2367265" y="1980220"/>
                </a:cubicBezTo>
                <a:lnTo>
                  <a:pt x="2355768" y="1630798"/>
                </a:lnTo>
                <a:cubicBezTo>
                  <a:pt x="2273382" y="1572781"/>
                  <a:pt x="2186657" y="1516029"/>
                  <a:pt x="2096435" y="1460755"/>
                </a:cubicBezTo>
                <a:cubicBezTo>
                  <a:pt x="1996852" y="1399746"/>
                  <a:pt x="1897599" y="1343351"/>
                  <a:pt x="1799180" y="1292973"/>
                </a:cubicBezTo>
                <a:close/>
                <a:moveTo>
                  <a:pt x="2285222" y="1081939"/>
                </a:moveTo>
                <a:cubicBezTo>
                  <a:pt x="2215903" y="1106831"/>
                  <a:pt x="2144721" y="1134831"/>
                  <a:pt x="2072395" y="1166375"/>
                </a:cubicBezTo>
                <a:cubicBezTo>
                  <a:pt x="2123126" y="1193433"/>
                  <a:pt x="2173254" y="1222917"/>
                  <a:pt x="2223344" y="1253604"/>
                </a:cubicBezTo>
                <a:lnTo>
                  <a:pt x="2324429" y="1318442"/>
                </a:lnTo>
                <a:cubicBezTo>
                  <a:pt x="2313395" y="1236228"/>
                  <a:pt x="2300359" y="1157186"/>
                  <a:pt x="2285222" y="1081939"/>
                </a:cubicBezTo>
                <a:close/>
                <a:moveTo>
                  <a:pt x="1317316" y="1072756"/>
                </a:moveTo>
                <a:cubicBezTo>
                  <a:pt x="1302241" y="1146918"/>
                  <a:pt x="1288992" y="1224776"/>
                  <a:pt x="1278338" y="1305859"/>
                </a:cubicBezTo>
                <a:cubicBezTo>
                  <a:pt x="1319937" y="1279161"/>
                  <a:pt x="1362772" y="1253543"/>
                  <a:pt x="1406371" y="1228371"/>
                </a:cubicBezTo>
                <a:lnTo>
                  <a:pt x="1529166" y="1160817"/>
                </a:lnTo>
                <a:cubicBezTo>
                  <a:pt x="1457109" y="1128012"/>
                  <a:pt x="1386248" y="1098795"/>
                  <a:pt x="1317316" y="1072756"/>
                </a:cubicBezTo>
                <a:close/>
                <a:moveTo>
                  <a:pt x="2999167" y="931965"/>
                </a:moveTo>
                <a:cubicBezTo>
                  <a:pt x="2863797" y="929602"/>
                  <a:pt x="2695165" y="956643"/>
                  <a:pt x="2505705" y="1011187"/>
                </a:cubicBezTo>
                <a:cubicBezTo>
                  <a:pt x="2540918" y="1162557"/>
                  <a:pt x="2567684" y="1326382"/>
                  <a:pt x="2585126" y="1499198"/>
                </a:cubicBezTo>
                <a:cubicBezTo>
                  <a:pt x="2715788" y="1596638"/>
                  <a:pt x="2835744" y="1697107"/>
                  <a:pt x="2943147" y="1798370"/>
                </a:cubicBezTo>
                <a:cubicBezTo>
                  <a:pt x="3255545" y="1499362"/>
                  <a:pt x="3408394" y="1221406"/>
                  <a:pt x="3315904" y="1061209"/>
                </a:cubicBezTo>
                <a:cubicBezTo>
                  <a:pt x="3266970" y="976452"/>
                  <a:pt x="3155149" y="934688"/>
                  <a:pt x="2999167" y="931965"/>
                </a:cubicBezTo>
                <a:close/>
                <a:moveTo>
                  <a:pt x="638815" y="915787"/>
                </a:moveTo>
                <a:cubicBezTo>
                  <a:pt x="482814" y="914444"/>
                  <a:pt x="369943" y="953278"/>
                  <a:pt x="318816" y="1036731"/>
                </a:cubicBezTo>
                <a:cubicBezTo>
                  <a:pt x="287500" y="1087848"/>
                  <a:pt x="281619" y="1151999"/>
                  <a:pt x="300317" y="1225375"/>
                </a:cubicBezTo>
                <a:cubicBezTo>
                  <a:pt x="453717" y="1230852"/>
                  <a:pt x="576064" y="1357222"/>
                  <a:pt x="576064" y="1512168"/>
                </a:cubicBezTo>
                <a:cubicBezTo>
                  <a:pt x="576064" y="1559570"/>
                  <a:pt x="564614" y="1604297"/>
                  <a:pt x="543189" y="1643149"/>
                </a:cubicBezTo>
                <a:cubicBezTo>
                  <a:pt x="577674" y="1684387"/>
                  <a:pt x="615806" y="1726058"/>
                  <a:pt x="656975" y="1768243"/>
                </a:cubicBezTo>
                <a:cubicBezTo>
                  <a:pt x="764771" y="1670077"/>
                  <a:pt x="885233" y="1573151"/>
                  <a:pt x="1016791" y="1480089"/>
                </a:cubicBezTo>
                <a:cubicBezTo>
                  <a:pt x="1034643" y="1309060"/>
                  <a:pt x="1062149" y="1147092"/>
                  <a:pt x="1097625" y="997448"/>
                </a:cubicBezTo>
                <a:cubicBezTo>
                  <a:pt x="922693" y="944833"/>
                  <a:pt x="766343" y="916885"/>
                  <a:pt x="638815" y="915787"/>
                </a:cubicBezTo>
                <a:close/>
                <a:moveTo>
                  <a:pt x="1800200" y="242935"/>
                </a:moveTo>
                <a:cubicBezTo>
                  <a:pt x="1628632" y="242935"/>
                  <a:pt x="1474860" y="476364"/>
                  <a:pt x="1371457" y="845375"/>
                </a:cubicBezTo>
                <a:cubicBezTo>
                  <a:pt x="1510785" y="893390"/>
                  <a:pt x="1655544" y="953061"/>
                  <a:pt x="1802618" y="1024206"/>
                </a:cubicBezTo>
                <a:cubicBezTo>
                  <a:pt x="1948575" y="956462"/>
                  <a:pt x="2092393" y="899996"/>
                  <a:pt x="2231205" y="855254"/>
                </a:cubicBezTo>
                <a:cubicBezTo>
                  <a:pt x="2203972" y="756128"/>
                  <a:pt x="2173100" y="666602"/>
                  <a:pt x="2138735" y="588741"/>
                </a:cubicBezTo>
                <a:cubicBezTo>
                  <a:pt x="1989649" y="579063"/>
                  <a:pt x="1872207" y="454685"/>
                  <a:pt x="1872207" y="302877"/>
                </a:cubicBezTo>
                <a:lnTo>
                  <a:pt x="1876505" y="260249"/>
                </a:lnTo>
                <a:cubicBezTo>
                  <a:pt x="1851965" y="248332"/>
                  <a:pt x="1826288" y="242935"/>
                  <a:pt x="1800200" y="242935"/>
                </a:cubicBezTo>
                <a:close/>
                <a:moveTo>
                  <a:pt x="1800200" y="0"/>
                </a:moveTo>
                <a:cubicBezTo>
                  <a:pt x="1869864" y="0"/>
                  <a:pt x="1937474" y="21500"/>
                  <a:pt x="2001400" y="62841"/>
                </a:cubicBezTo>
                <a:cubicBezTo>
                  <a:pt x="2046831" y="32440"/>
                  <a:pt x="2101480" y="14845"/>
                  <a:pt x="2160239" y="14845"/>
                </a:cubicBezTo>
                <a:cubicBezTo>
                  <a:pt x="2319315" y="14845"/>
                  <a:pt x="2448271" y="143801"/>
                  <a:pt x="2448271" y="302877"/>
                </a:cubicBezTo>
                <a:cubicBezTo>
                  <a:pt x="2448271" y="390874"/>
                  <a:pt x="2408810" y="469655"/>
                  <a:pt x="2345781" y="521503"/>
                </a:cubicBezTo>
                <a:cubicBezTo>
                  <a:pt x="2383927" y="603296"/>
                  <a:pt x="2417431" y="693947"/>
                  <a:pt x="2447297" y="791609"/>
                </a:cubicBezTo>
                <a:cubicBezTo>
                  <a:pt x="2970165" y="657950"/>
                  <a:pt x="3387629" y="699569"/>
                  <a:pt x="3526292" y="939741"/>
                </a:cubicBezTo>
                <a:cubicBezTo>
                  <a:pt x="3666393" y="1182403"/>
                  <a:pt x="3488654" y="1570199"/>
                  <a:pt x="3103466" y="1960424"/>
                </a:cubicBezTo>
                <a:cubicBezTo>
                  <a:pt x="3470949" y="2355583"/>
                  <a:pt x="3633606" y="2742288"/>
                  <a:pt x="3488732" y="2978761"/>
                </a:cubicBezTo>
                <a:cubicBezTo>
                  <a:pt x="3428277" y="3077440"/>
                  <a:pt x="3320191" y="3140292"/>
                  <a:pt x="3176550" y="3166836"/>
                </a:cubicBezTo>
                <a:cubicBezTo>
                  <a:pt x="3145985" y="3291955"/>
                  <a:pt x="3032902" y="3384376"/>
                  <a:pt x="2898232" y="3384376"/>
                </a:cubicBezTo>
                <a:cubicBezTo>
                  <a:pt x="2756837" y="3384376"/>
                  <a:pt x="2639238" y="3282493"/>
                  <a:pt x="2615411" y="3148031"/>
                </a:cubicBezTo>
                <a:cubicBezTo>
                  <a:pt x="2565981" y="3138986"/>
                  <a:pt x="2515458" y="3127210"/>
                  <a:pt x="2463844" y="3113602"/>
                </a:cubicBezTo>
                <a:cubicBezTo>
                  <a:pt x="2318011" y="3625660"/>
                  <a:pt x="2075098" y="3960440"/>
                  <a:pt x="1800200" y="3960440"/>
                </a:cubicBezTo>
                <a:cubicBezTo>
                  <a:pt x="1519205" y="3960440"/>
                  <a:pt x="1271629" y="3610643"/>
                  <a:pt x="1127186" y="3079228"/>
                </a:cubicBezTo>
                <a:cubicBezTo>
                  <a:pt x="627082" y="3198995"/>
                  <a:pt x="230836" y="3152724"/>
                  <a:pt x="96450" y="2919961"/>
                </a:cubicBezTo>
                <a:cubicBezTo>
                  <a:pt x="-40561" y="2682651"/>
                  <a:pt x="126404" y="2306537"/>
                  <a:pt x="494549" y="1925523"/>
                </a:cubicBezTo>
                <a:lnTo>
                  <a:pt x="373580" y="1785812"/>
                </a:lnTo>
                <a:cubicBezTo>
                  <a:pt x="346850" y="1795631"/>
                  <a:pt x="317974" y="1800200"/>
                  <a:pt x="288032" y="1800200"/>
                </a:cubicBezTo>
                <a:cubicBezTo>
                  <a:pt x="128956" y="1800200"/>
                  <a:pt x="0" y="1671244"/>
                  <a:pt x="0" y="1512168"/>
                </a:cubicBezTo>
                <a:cubicBezTo>
                  <a:pt x="0" y="1428111"/>
                  <a:pt x="36006" y="1352464"/>
                  <a:pt x="94065" y="1300493"/>
                </a:cubicBezTo>
                <a:cubicBezTo>
                  <a:pt x="43643" y="1149446"/>
                  <a:pt x="47337" y="1014823"/>
                  <a:pt x="111666" y="909822"/>
                </a:cubicBezTo>
                <a:cubicBezTo>
                  <a:pt x="253078" y="678998"/>
                  <a:pt x="655099" y="644207"/>
                  <a:pt x="1156926" y="780244"/>
                </a:cubicBezTo>
                <a:cubicBezTo>
                  <a:pt x="1303899" y="305876"/>
                  <a:pt x="1537438" y="0"/>
                  <a:pt x="1800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E0C01A-8266-E33C-318B-C14D8F80825B}"/>
              </a:ext>
            </a:extLst>
          </p:cNvPr>
          <p:cNvSpPr txBox="1"/>
          <p:nvPr/>
        </p:nvSpPr>
        <p:spPr>
          <a:xfrm>
            <a:off x="7465502" y="1673319"/>
            <a:ext cx="13033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Meet  Our Team</a:t>
            </a:r>
            <a:endParaRPr lang="ko-KR" altLang="en-US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757CC5-16F5-9784-0EF8-B055F3DEFB13}"/>
              </a:ext>
            </a:extLst>
          </p:cNvPr>
          <p:cNvSpPr txBox="1">
            <a:spLocks/>
          </p:cNvSpPr>
          <p:nvPr/>
        </p:nvSpPr>
        <p:spPr>
          <a:xfrm>
            <a:off x="7016537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20ACDBB9-599C-CDBA-3692-461374A68FE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7" b="21687"/>
          <a:stretch/>
        </p:blipFill>
        <p:spPr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699749B-C4C2-3AEE-CF80-DBF17785BEC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/>
        </p:blipFill>
        <p:spPr>
          <a:prstGeom prst="rect">
            <a:avLst/>
          </a:prstGeom>
        </p:spPr>
      </p:pic>
      <p:pic>
        <p:nvPicPr>
          <p:cNvPr id="33" name="Espace réservé pour une image  32">
            <a:extLst>
              <a:ext uri="{FF2B5EF4-FFF2-40B4-BE49-F238E27FC236}">
                <a16:creationId xmlns:a16="http://schemas.microsoft.com/office/drawing/2014/main" id="{9A8CBB55-2BA9-831E-C007-1293AB210397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r="24985"/>
          <a:stretch/>
        </p:blipFill>
        <p:spPr>
          <a:prstGeom prst="rect">
            <a:avLst/>
          </a:prstGeom>
        </p:spPr>
      </p:pic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A6AB5750-1932-7A11-5F6C-2D8B2B450DE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r="24985"/>
          <a:stretch/>
        </p:blipFill>
        <p:spPr>
          <a:prstGeom prst="rect">
            <a:avLst/>
          </a:prstGeom>
        </p:spPr>
      </p:pic>
      <p:pic>
        <p:nvPicPr>
          <p:cNvPr id="39" name="Espace réservé pour une image  38">
            <a:extLst>
              <a:ext uri="{FF2B5EF4-FFF2-40B4-BE49-F238E27FC236}">
                <a16:creationId xmlns:a16="http://schemas.microsoft.com/office/drawing/2014/main" id="{265E32B3-BD82-19A0-48EB-A954530A4337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1" r="24991"/>
          <a:stretch/>
        </p:blipFill>
        <p:spPr>
          <a:prstGeom prst="rect">
            <a:avLst/>
          </a:prstGeom>
        </p:spPr>
      </p:pic>
      <p:pic>
        <p:nvPicPr>
          <p:cNvPr id="21" name="Image 20" descr="Une image contenant texte, Police, capture d’écran, carte de visite&#10;&#10;Le contenu généré par l’IA peut être incorrect.">
            <a:extLst>
              <a:ext uri="{FF2B5EF4-FFF2-40B4-BE49-F238E27FC236}">
                <a16:creationId xmlns:a16="http://schemas.microsoft.com/office/drawing/2014/main" id="{936CE096-5062-6C0D-926E-A17488F8F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8" y="674689"/>
            <a:ext cx="8711823" cy="5508621"/>
          </a:xfrm>
          <a:prstGeom prst="rect">
            <a:avLst/>
          </a:prstGeom>
        </p:spPr>
      </p:pic>
      <p:pic>
        <p:nvPicPr>
          <p:cNvPr id="5" name="Image 4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06463643-8C12-7ACF-6B65-64582D5D8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98" y="6095926"/>
            <a:ext cx="1671799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3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1BFDF3-152B-82DC-8FB6-F82FCDB96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1" t="13491" b="13491"/>
          <a:stretch/>
        </p:blipFill>
        <p:spPr>
          <a:xfrm>
            <a:off x="124691" y="1088940"/>
            <a:ext cx="8899236" cy="56752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FCD6DED-D1D2-C2EF-2403-6AE195941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r="8053"/>
          <a:stretch/>
        </p:blipFill>
        <p:spPr>
          <a:xfrm>
            <a:off x="847474" y="1589046"/>
            <a:ext cx="2015800" cy="1924681"/>
          </a:xfrm>
          <a:prstGeom prst="rect">
            <a:avLst/>
          </a:prstGeom>
        </p:spPr>
      </p:pic>
      <p:pic>
        <p:nvPicPr>
          <p:cNvPr id="15" name="Image 14" descr="Une image contenant carré&#10;&#10;Description générée automatiquement">
            <a:extLst>
              <a:ext uri="{FF2B5EF4-FFF2-40B4-BE49-F238E27FC236}">
                <a16:creationId xmlns:a16="http://schemas.microsoft.com/office/drawing/2014/main" id="{54AF88A1-336C-4A34-A1F0-D52C15A6F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/>
          <a:stretch/>
        </p:blipFill>
        <p:spPr>
          <a:xfrm>
            <a:off x="734785" y="1335430"/>
            <a:ext cx="2551973" cy="2967943"/>
          </a:xfrm>
          <a:prstGeom prst="rect">
            <a:avLst/>
          </a:prstGeom>
        </p:spPr>
      </p:pic>
      <p:pic>
        <p:nvPicPr>
          <p:cNvPr id="9" name="Image 8" descr="Une image contenant Police, texte, Graphique, graphisme&#10;&#10;Description générée automatiquement">
            <a:extLst>
              <a:ext uri="{FF2B5EF4-FFF2-40B4-BE49-F238E27FC236}">
                <a16:creationId xmlns:a16="http://schemas.microsoft.com/office/drawing/2014/main" id="{3B2A79B1-5E95-6DA3-ED3E-35BC1C368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19" y="3602998"/>
            <a:ext cx="1034869" cy="314591"/>
          </a:xfrm>
          <a:prstGeom prst="rect">
            <a:avLst/>
          </a:prstGeom>
        </p:spPr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F3D87036-6BDE-2D91-EC8D-14B7BA2EF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" y="28659"/>
            <a:ext cx="9019397" cy="302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F4BDA2B-1626-5F65-52B3-E882250FEA1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 r="29406" b="76566"/>
          <a:stretch/>
        </p:blipFill>
        <p:spPr>
          <a:xfrm>
            <a:off x="24700" y="0"/>
            <a:ext cx="9119300" cy="32829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7F3C51-D5FF-6BE5-5112-8B8F64B433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129293" y="4329591"/>
            <a:ext cx="1622738" cy="15841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9313FF-FC73-6220-5652-7E8FDAEFEAE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54602" y="4344885"/>
            <a:ext cx="1700011" cy="15841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E1DAF1-D736-0092-9315-57F6519A9AC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797681" y="4338445"/>
            <a:ext cx="1700011" cy="15776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6B9017-03C2-5AF1-4CF7-61C07E1248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40760" y="4344885"/>
            <a:ext cx="1545465" cy="15841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3887C1-1F7E-49C1-7830-D867B775DD6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1523" y="4344885"/>
            <a:ext cx="1700011" cy="159054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6AC6827-2E46-213F-8E15-9EB659B3D79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/>
          <a:srcRect t="7031" b="3912"/>
          <a:stretch/>
        </p:blipFill>
        <p:spPr>
          <a:xfrm>
            <a:off x="423001" y="2428407"/>
            <a:ext cx="2595479" cy="22167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684870-76BA-D517-AB19-659376B6F965}"/>
              </a:ext>
            </a:extLst>
          </p:cNvPr>
          <p:cNvSpPr/>
          <p:nvPr/>
        </p:nvSpPr>
        <p:spPr>
          <a:xfrm>
            <a:off x="3129958" y="2475888"/>
            <a:ext cx="5704356" cy="1041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E31438-6E99-DCD0-6AA7-CDDD260BCC39}"/>
              </a:ext>
            </a:extLst>
          </p:cNvPr>
          <p:cNvSpPr/>
          <p:nvPr/>
        </p:nvSpPr>
        <p:spPr>
          <a:xfrm>
            <a:off x="573024" y="3194304"/>
            <a:ext cx="2217711" cy="13289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2" name="Image 11" descr="Une image contenant Police, texte, Graphique, noir&#10;&#10;Le contenu généré par l’IA peut être incorrect.">
            <a:extLst>
              <a:ext uri="{FF2B5EF4-FFF2-40B4-BE49-F238E27FC236}">
                <a16:creationId xmlns:a16="http://schemas.microsoft.com/office/drawing/2014/main" id="{8DB168F3-1283-4DAF-EF7A-80B7E4DFC23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86" y="164889"/>
            <a:ext cx="2764296" cy="858093"/>
          </a:xfrm>
          <a:prstGeom prst="rect">
            <a:avLst/>
          </a:prstGeom>
        </p:spPr>
      </p:pic>
      <p:pic>
        <p:nvPicPr>
          <p:cNvPr id="16" name="Image 15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1FE19DA9-810B-5AA7-B7C9-5BE13C4638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9" y="2685400"/>
            <a:ext cx="8443042" cy="41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3FA99-87EF-FED0-CF2E-A6BB2D0FF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529A40-3095-4350-ABE2-0426D45BD38F}"/>
              </a:ext>
            </a:extLst>
          </p:cNvPr>
          <p:cNvSpPr/>
          <p:nvPr/>
        </p:nvSpPr>
        <p:spPr>
          <a:xfrm>
            <a:off x="0" y="4760313"/>
            <a:ext cx="9144000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AE5285-13FA-D829-B1D2-4B3CADD5EE17}"/>
              </a:ext>
            </a:extLst>
          </p:cNvPr>
          <p:cNvGrpSpPr/>
          <p:nvPr/>
        </p:nvGrpSpPr>
        <p:grpSpPr>
          <a:xfrm flipV="1">
            <a:off x="2527747" y="857250"/>
            <a:ext cx="4146841" cy="47846"/>
            <a:chOff x="1569493" y="491319"/>
            <a:chExt cx="4626591" cy="2866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5C3206-CE2C-A93F-A42A-360C8900C270}"/>
                </a:ext>
              </a:extLst>
            </p:cNvPr>
            <p:cNvSpPr/>
            <p:nvPr userDrawn="1"/>
          </p:nvSpPr>
          <p:spPr>
            <a:xfrm>
              <a:off x="1569493" y="491319"/>
              <a:ext cx="1542197" cy="2866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446438-521E-C020-5038-FC91CAB9DFE7}"/>
                </a:ext>
              </a:extLst>
            </p:cNvPr>
            <p:cNvSpPr/>
            <p:nvPr userDrawn="1"/>
          </p:nvSpPr>
          <p:spPr>
            <a:xfrm>
              <a:off x="3111690" y="491319"/>
              <a:ext cx="1542197" cy="2866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E146B9-A34D-3AB9-5E5E-875BD8D7D53D}"/>
                </a:ext>
              </a:extLst>
            </p:cNvPr>
            <p:cNvSpPr/>
            <p:nvPr userDrawn="1"/>
          </p:nvSpPr>
          <p:spPr>
            <a:xfrm>
              <a:off x="4653887" y="491319"/>
              <a:ext cx="1542197" cy="2866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602B4E3-DB98-77FF-6125-3B66036EF9A2}"/>
              </a:ext>
            </a:extLst>
          </p:cNvPr>
          <p:cNvSpPr txBox="1">
            <a:spLocks/>
          </p:cNvSpPr>
          <p:nvPr/>
        </p:nvSpPr>
        <p:spPr>
          <a:xfrm>
            <a:off x="2849415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4858329-43A9-3481-24D5-E8F8B4FA7F56}"/>
              </a:ext>
            </a:extLst>
          </p:cNvPr>
          <p:cNvSpPr txBox="1">
            <a:spLocks/>
          </p:cNvSpPr>
          <p:nvPr/>
        </p:nvSpPr>
        <p:spPr>
          <a:xfrm>
            <a:off x="4932976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sp>
        <p:nvSpPr>
          <p:cNvPr id="25" name="Teardrop 29">
            <a:extLst>
              <a:ext uri="{FF2B5EF4-FFF2-40B4-BE49-F238E27FC236}">
                <a16:creationId xmlns:a16="http://schemas.microsoft.com/office/drawing/2014/main" id="{625B9C51-6635-38C2-E87D-64A22BA9BBD7}"/>
              </a:ext>
            </a:extLst>
          </p:cNvPr>
          <p:cNvSpPr/>
          <p:nvPr/>
        </p:nvSpPr>
        <p:spPr>
          <a:xfrm>
            <a:off x="7359303" y="1114184"/>
            <a:ext cx="1496991" cy="1496991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6" name="Donut 1">
            <a:extLst>
              <a:ext uri="{FF2B5EF4-FFF2-40B4-BE49-F238E27FC236}">
                <a16:creationId xmlns:a16="http://schemas.microsoft.com/office/drawing/2014/main" id="{A1D54B96-E4E4-2BCF-7C68-FDFC77856944}"/>
              </a:ext>
            </a:extLst>
          </p:cNvPr>
          <p:cNvSpPr/>
          <p:nvPr/>
        </p:nvSpPr>
        <p:spPr>
          <a:xfrm>
            <a:off x="7931244" y="1272760"/>
            <a:ext cx="371875" cy="412100"/>
          </a:xfrm>
          <a:custGeom>
            <a:avLst/>
            <a:gdLst/>
            <a:ahLst/>
            <a:cxnLst/>
            <a:rect l="l" t="t" r="r" b="b"/>
            <a:pathLst>
              <a:path w="3573863" h="3960440">
                <a:moveTo>
                  <a:pt x="1778235" y="2854144"/>
                </a:moveTo>
                <a:cubicBezTo>
                  <a:pt x="1630806" y="2921039"/>
                  <a:pt x="1485756" y="2976063"/>
                  <a:pt x="1346395" y="3019665"/>
                </a:cubicBezTo>
                <a:cubicBezTo>
                  <a:pt x="1449229" y="3443341"/>
                  <a:pt x="1614264" y="3717505"/>
                  <a:pt x="1800200" y="3717505"/>
                </a:cubicBezTo>
                <a:cubicBezTo>
                  <a:pt x="1981797" y="3717505"/>
                  <a:pt x="2143458" y="3455988"/>
                  <a:pt x="2246629" y="3049019"/>
                </a:cubicBezTo>
                <a:cubicBezTo>
                  <a:pt x="2095629" y="2998005"/>
                  <a:pt x="1938082" y="2933129"/>
                  <a:pt x="1778235" y="2854144"/>
                </a:cubicBezTo>
                <a:close/>
                <a:moveTo>
                  <a:pt x="1266675" y="2564179"/>
                </a:moveTo>
                <a:lnTo>
                  <a:pt x="1299457" y="2790710"/>
                </a:lnTo>
                <a:cubicBezTo>
                  <a:pt x="1367662" y="2767618"/>
                  <a:pt x="1437614" y="2740949"/>
                  <a:pt x="1508914" y="2711076"/>
                </a:cubicBezTo>
                <a:cubicBezTo>
                  <a:pt x="1464441" y="2687582"/>
                  <a:pt x="1420733" y="2661738"/>
                  <a:pt x="1377054" y="2634978"/>
                </a:cubicBezTo>
                <a:close/>
                <a:moveTo>
                  <a:pt x="2333774" y="2560277"/>
                </a:moveTo>
                <a:cubicBezTo>
                  <a:pt x="2295625" y="2584830"/>
                  <a:pt x="2256319" y="2608268"/>
                  <a:pt x="2216371" y="2631332"/>
                </a:cubicBezTo>
                <a:lnTo>
                  <a:pt x="2055143" y="2720029"/>
                </a:lnTo>
                <a:cubicBezTo>
                  <a:pt x="2137322" y="2758240"/>
                  <a:pt x="2218112" y="2791558"/>
                  <a:pt x="2296361" y="2820732"/>
                </a:cubicBezTo>
                <a:cubicBezTo>
                  <a:pt x="2311421" y="2737872"/>
                  <a:pt x="2324309" y="2650858"/>
                  <a:pt x="2333774" y="2560277"/>
                </a:cubicBezTo>
                <a:close/>
                <a:moveTo>
                  <a:pt x="2938347" y="2115420"/>
                </a:moveTo>
                <a:cubicBezTo>
                  <a:pt x="2833874" y="2209266"/>
                  <a:pt x="2717689" y="2301450"/>
                  <a:pt x="2591514" y="2390104"/>
                </a:cubicBezTo>
                <a:cubicBezTo>
                  <a:pt x="2577332" y="2568819"/>
                  <a:pt x="2551964" y="2738541"/>
                  <a:pt x="2518016" y="2895802"/>
                </a:cubicBezTo>
                <a:cubicBezTo>
                  <a:pt x="2567345" y="2910267"/>
                  <a:pt x="2615150" y="2922759"/>
                  <a:pt x="2661232" y="2933072"/>
                </a:cubicBezTo>
                <a:cubicBezTo>
                  <a:pt x="2712976" y="2857644"/>
                  <a:pt x="2799843" y="2808312"/>
                  <a:pt x="2898232" y="2808312"/>
                </a:cubicBezTo>
                <a:cubicBezTo>
                  <a:pt x="3002730" y="2808312"/>
                  <a:pt x="3094231" y="2863960"/>
                  <a:pt x="3143840" y="2947770"/>
                </a:cubicBezTo>
                <a:cubicBezTo>
                  <a:pt x="3206751" y="2930092"/>
                  <a:pt x="3253488" y="2897708"/>
                  <a:pt x="3281582" y="2851851"/>
                </a:cubicBezTo>
                <a:cubicBezTo>
                  <a:pt x="3377140" y="2695873"/>
                  <a:pt x="3235870" y="2418527"/>
                  <a:pt x="2938347" y="2115420"/>
                </a:cubicBezTo>
                <a:close/>
                <a:moveTo>
                  <a:pt x="653371" y="2086408"/>
                </a:moveTo>
                <a:cubicBezTo>
                  <a:pt x="358768" y="2375931"/>
                  <a:pt x="216958" y="2642817"/>
                  <a:pt x="306838" y="2798494"/>
                </a:cubicBezTo>
                <a:cubicBezTo>
                  <a:pt x="395033" y="2951251"/>
                  <a:pt x="687498" y="2964353"/>
                  <a:pt x="1074605" y="2860911"/>
                </a:cubicBezTo>
                <a:cubicBezTo>
                  <a:pt x="1044150" y="2711390"/>
                  <a:pt x="1021245" y="2551128"/>
                  <a:pt x="1007054" y="2383079"/>
                </a:cubicBezTo>
                <a:cubicBezTo>
                  <a:pt x="877997" y="2286402"/>
                  <a:pt x="759493" y="2186798"/>
                  <a:pt x="653371" y="2086408"/>
                </a:cubicBezTo>
                <a:close/>
                <a:moveTo>
                  <a:pt x="2606852" y="1818110"/>
                </a:moveTo>
                <a:cubicBezTo>
                  <a:pt x="2609297" y="1871560"/>
                  <a:pt x="2610200" y="1925632"/>
                  <a:pt x="2610200" y="1980220"/>
                </a:cubicBezTo>
                <a:lnTo>
                  <a:pt x="2607655" y="2082108"/>
                </a:lnTo>
                <a:cubicBezTo>
                  <a:pt x="2664327" y="2040229"/>
                  <a:pt x="2718004" y="1997635"/>
                  <a:pt x="2768733" y="1954977"/>
                </a:cubicBezTo>
                <a:cubicBezTo>
                  <a:pt x="2718041" y="1909108"/>
                  <a:pt x="2663841" y="1863560"/>
                  <a:pt x="2606852" y="1818110"/>
                </a:cubicBezTo>
                <a:close/>
                <a:moveTo>
                  <a:pt x="995280" y="1792420"/>
                </a:moveTo>
                <a:cubicBezTo>
                  <a:pt x="935444" y="1837415"/>
                  <a:pt x="878912" y="1882984"/>
                  <a:pt x="825924" y="1928708"/>
                </a:cubicBezTo>
                <a:cubicBezTo>
                  <a:pt x="877915" y="1975725"/>
                  <a:pt x="933502" y="2022554"/>
                  <a:pt x="992040" y="2069282"/>
                </a:cubicBezTo>
                <a:cubicBezTo>
                  <a:pt x="990470" y="2039771"/>
                  <a:pt x="990200" y="2010073"/>
                  <a:pt x="990200" y="1980220"/>
                </a:cubicBezTo>
                <a:close/>
                <a:moveTo>
                  <a:pt x="1800199" y="1584251"/>
                </a:moveTo>
                <a:cubicBezTo>
                  <a:pt x="1999044" y="1584251"/>
                  <a:pt x="2160239" y="1745446"/>
                  <a:pt x="2160239" y="1944291"/>
                </a:cubicBezTo>
                <a:cubicBezTo>
                  <a:pt x="2160239" y="2143136"/>
                  <a:pt x="1999044" y="2304331"/>
                  <a:pt x="1800199" y="2304331"/>
                </a:cubicBezTo>
                <a:cubicBezTo>
                  <a:pt x="1601354" y="2304331"/>
                  <a:pt x="1440159" y="2143136"/>
                  <a:pt x="1440159" y="1944291"/>
                </a:cubicBezTo>
                <a:cubicBezTo>
                  <a:pt x="1440159" y="1745446"/>
                  <a:pt x="1601354" y="1584251"/>
                  <a:pt x="1800199" y="1584251"/>
                </a:cubicBezTo>
                <a:close/>
                <a:moveTo>
                  <a:pt x="1799180" y="1292973"/>
                </a:moveTo>
                <a:cubicBezTo>
                  <a:pt x="1709473" y="1337408"/>
                  <a:pt x="1618838" y="1386220"/>
                  <a:pt x="1527839" y="1438759"/>
                </a:cubicBezTo>
                <a:cubicBezTo>
                  <a:pt x="1430103" y="1495187"/>
                  <a:pt x="1336299" y="1553400"/>
                  <a:pt x="1247277" y="1612889"/>
                </a:cubicBezTo>
                <a:cubicBezTo>
                  <a:pt x="1237518" y="1731224"/>
                  <a:pt x="1233135" y="1854154"/>
                  <a:pt x="1233135" y="1980220"/>
                </a:cubicBezTo>
                <a:lnTo>
                  <a:pt x="1242214" y="2256132"/>
                </a:lnTo>
                <a:cubicBezTo>
                  <a:pt x="1325337" y="2314701"/>
                  <a:pt x="1412868" y="2372018"/>
                  <a:pt x="1503964" y="2427827"/>
                </a:cubicBezTo>
                <a:cubicBezTo>
                  <a:pt x="1597846" y="2485344"/>
                  <a:pt x="1691436" y="2538760"/>
                  <a:pt x="1784393" y="2586751"/>
                </a:cubicBezTo>
                <a:cubicBezTo>
                  <a:pt x="1886614" y="2536574"/>
                  <a:pt x="1990519" y="2481211"/>
                  <a:pt x="2094904" y="2420944"/>
                </a:cubicBezTo>
                <a:cubicBezTo>
                  <a:pt x="2186771" y="2367905"/>
                  <a:pt x="2275164" y="2313288"/>
                  <a:pt x="2359234" y="2257296"/>
                </a:cubicBezTo>
                <a:cubicBezTo>
                  <a:pt x="2364812" y="2167101"/>
                  <a:pt x="2367265" y="2074538"/>
                  <a:pt x="2367265" y="1980220"/>
                </a:cubicBezTo>
                <a:lnTo>
                  <a:pt x="2355768" y="1630798"/>
                </a:lnTo>
                <a:cubicBezTo>
                  <a:pt x="2273382" y="1572781"/>
                  <a:pt x="2186657" y="1516029"/>
                  <a:pt x="2096435" y="1460755"/>
                </a:cubicBezTo>
                <a:cubicBezTo>
                  <a:pt x="1996852" y="1399746"/>
                  <a:pt x="1897599" y="1343351"/>
                  <a:pt x="1799180" y="1292973"/>
                </a:cubicBezTo>
                <a:close/>
                <a:moveTo>
                  <a:pt x="2285222" y="1081939"/>
                </a:moveTo>
                <a:cubicBezTo>
                  <a:pt x="2215903" y="1106831"/>
                  <a:pt x="2144721" y="1134831"/>
                  <a:pt x="2072395" y="1166375"/>
                </a:cubicBezTo>
                <a:cubicBezTo>
                  <a:pt x="2123126" y="1193433"/>
                  <a:pt x="2173254" y="1222917"/>
                  <a:pt x="2223344" y="1253604"/>
                </a:cubicBezTo>
                <a:lnTo>
                  <a:pt x="2324429" y="1318442"/>
                </a:lnTo>
                <a:cubicBezTo>
                  <a:pt x="2313395" y="1236228"/>
                  <a:pt x="2300359" y="1157186"/>
                  <a:pt x="2285222" y="1081939"/>
                </a:cubicBezTo>
                <a:close/>
                <a:moveTo>
                  <a:pt x="1317316" y="1072756"/>
                </a:moveTo>
                <a:cubicBezTo>
                  <a:pt x="1302241" y="1146918"/>
                  <a:pt x="1288992" y="1224776"/>
                  <a:pt x="1278338" y="1305859"/>
                </a:cubicBezTo>
                <a:cubicBezTo>
                  <a:pt x="1319937" y="1279161"/>
                  <a:pt x="1362772" y="1253543"/>
                  <a:pt x="1406371" y="1228371"/>
                </a:cubicBezTo>
                <a:lnTo>
                  <a:pt x="1529166" y="1160817"/>
                </a:lnTo>
                <a:cubicBezTo>
                  <a:pt x="1457109" y="1128012"/>
                  <a:pt x="1386248" y="1098795"/>
                  <a:pt x="1317316" y="1072756"/>
                </a:cubicBezTo>
                <a:close/>
                <a:moveTo>
                  <a:pt x="2999167" y="931965"/>
                </a:moveTo>
                <a:cubicBezTo>
                  <a:pt x="2863797" y="929602"/>
                  <a:pt x="2695165" y="956643"/>
                  <a:pt x="2505705" y="1011187"/>
                </a:cubicBezTo>
                <a:cubicBezTo>
                  <a:pt x="2540918" y="1162557"/>
                  <a:pt x="2567684" y="1326382"/>
                  <a:pt x="2585126" y="1499198"/>
                </a:cubicBezTo>
                <a:cubicBezTo>
                  <a:pt x="2715788" y="1596638"/>
                  <a:pt x="2835744" y="1697107"/>
                  <a:pt x="2943147" y="1798370"/>
                </a:cubicBezTo>
                <a:cubicBezTo>
                  <a:pt x="3255545" y="1499362"/>
                  <a:pt x="3408394" y="1221406"/>
                  <a:pt x="3315904" y="1061209"/>
                </a:cubicBezTo>
                <a:cubicBezTo>
                  <a:pt x="3266970" y="976452"/>
                  <a:pt x="3155149" y="934688"/>
                  <a:pt x="2999167" y="931965"/>
                </a:cubicBezTo>
                <a:close/>
                <a:moveTo>
                  <a:pt x="638815" y="915787"/>
                </a:moveTo>
                <a:cubicBezTo>
                  <a:pt x="482814" y="914444"/>
                  <a:pt x="369943" y="953278"/>
                  <a:pt x="318816" y="1036731"/>
                </a:cubicBezTo>
                <a:cubicBezTo>
                  <a:pt x="287500" y="1087848"/>
                  <a:pt x="281619" y="1151999"/>
                  <a:pt x="300317" y="1225375"/>
                </a:cubicBezTo>
                <a:cubicBezTo>
                  <a:pt x="453717" y="1230852"/>
                  <a:pt x="576064" y="1357222"/>
                  <a:pt x="576064" y="1512168"/>
                </a:cubicBezTo>
                <a:cubicBezTo>
                  <a:pt x="576064" y="1559570"/>
                  <a:pt x="564614" y="1604297"/>
                  <a:pt x="543189" y="1643149"/>
                </a:cubicBezTo>
                <a:cubicBezTo>
                  <a:pt x="577674" y="1684387"/>
                  <a:pt x="615806" y="1726058"/>
                  <a:pt x="656975" y="1768243"/>
                </a:cubicBezTo>
                <a:cubicBezTo>
                  <a:pt x="764771" y="1670077"/>
                  <a:pt x="885233" y="1573151"/>
                  <a:pt x="1016791" y="1480089"/>
                </a:cubicBezTo>
                <a:cubicBezTo>
                  <a:pt x="1034643" y="1309060"/>
                  <a:pt x="1062149" y="1147092"/>
                  <a:pt x="1097625" y="997448"/>
                </a:cubicBezTo>
                <a:cubicBezTo>
                  <a:pt x="922693" y="944833"/>
                  <a:pt x="766343" y="916885"/>
                  <a:pt x="638815" y="915787"/>
                </a:cubicBezTo>
                <a:close/>
                <a:moveTo>
                  <a:pt x="1800200" y="242935"/>
                </a:moveTo>
                <a:cubicBezTo>
                  <a:pt x="1628632" y="242935"/>
                  <a:pt x="1474860" y="476364"/>
                  <a:pt x="1371457" y="845375"/>
                </a:cubicBezTo>
                <a:cubicBezTo>
                  <a:pt x="1510785" y="893390"/>
                  <a:pt x="1655544" y="953061"/>
                  <a:pt x="1802618" y="1024206"/>
                </a:cubicBezTo>
                <a:cubicBezTo>
                  <a:pt x="1948575" y="956462"/>
                  <a:pt x="2092393" y="899996"/>
                  <a:pt x="2231205" y="855254"/>
                </a:cubicBezTo>
                <a:cubicBezTo>
                  <a:pt x="2203972" y="756128"/>
                  <a:pt x="2173100" y="666602"/>
                  <a:pt x="2138735" y="588741"/>
                </a:cubicBezTo>
                <a:cubicBezTo>
                  <a:pt x="1989649" y="579063"/>
                  <a:pt x="1872207" y="454685"/>
                  <a:pt x="1872207" y="302877"/>
                </a:cubicBezTo>
                <a:lnTo>
                  <a:pt x="1876505" y="260249"/>
                </a:lnTo>
                <a:cubicBezTo>
                  <a:pt x="1851965" y="248332"/>
                  <a:pt x="1826288" y="242935"/>
                  <a:pt x="1800200" y="242935"/>
                </a:cubicBezTo>
                <a:close/>
                <a:moveTo>
                  <a:pt x="1800200" y="0"/>
                </a:moveTo>
                <a:cubicBezTo>
                  <a:pt x="1869864" y="0"/>
                  <a:pt x="1937474" y="21500"/>
                  <a:pt x="2001400" y="62841"/>
                </a:cubicBezTo>
                <a:cubicBezTo>
                  <a:pt x="2046831" y="32440"/>
                  <a:pt x="2101480" y="14845"/>
                  <a:pt x="2160239" y="14845"/>
                </a:cubicBezTo>
                <a:cubicBezTo>
                  <a:pt x="2319315" y="14845"/>
                  <a:pt x="2448271" y="143801"/>
                  <a:pt x="2448271" y="302877"/>
                </a:cubicBezTo>
                <a:cubicBezTo>
                  <a:pt x="2448271" y="390874"/>
                  <a:pt x="2408810" y="469655"/>
                  <a:pt x="2345781" y="521503"/>
                </a:cubicBezTo>
                <a:cubicBezTo>
                  <a:pt x="2383927" y="603296"/>
                  <a:pt x="2417431" y="693947"/>
                  <a:pt x="2447297" y="791609"/>
                </a:cubicBezTo>
                <a:cubicBezTo>
                  <a:pt x="2970165" y="657950"/>
                  <a:pt x="3387629" y="699569"/>
                  <a:pt x="3526292" y="939741"/>
                </a:cubicBezTo>
                <a:cubicBezTo>
                  <a:pt x="3666393" y="1182403"/>
                  <a:pt x="3488654" y="1570199"/>
                  <a:pt x="3103466" y="1960424"/>
                </a:cubicBezTo>
                <a:cubicBezTo>
                  <a:pt x="3470949" y="2355583"/>
                  <a:pt x="3633606" y="2742288"/>
                  <a:pt x="3488732" y="2978761"/>
                </a:cubicBezTo>
                <a:cubicBezTo>
                  <a:pt x="3428277" y="3077440"/>
                  <a:pt x="3320191" y="3140292"/>
                  <a:pt x="3176550" y="3166836"/>
                </a:cubicBezTo>
                <a:cubicBezTo>
                  <a:pt x="3145985" y="3291955"/>
                  <a:pt x="3032902" y="3384376"/>
                  <a:pt x="2898232" y="3384376"/>
                </a:cubicBezTo>
                <a:cubicBezTo>
                  <a:pt x="2756837" y="3384376"/>
                  <a:pt x="2639238" y="3282493"/>
                  <a:pt x="2615411" y="3148031"/>
                </a:cubicBezTo>
                <a:cubicBezTo>
                  <a:pt x="2565981" y="3138986"/>
                  <a:pt x="2515458" y="3127210"/>
                  <a:pt x="2463844" y="3113602"/>
                </a:cubicBezTo>
                <a:cubicBezTo>
                  <a:pt x="2318011" y="3625660"/>
                  <a:pt x="2075098" y="3960440"/>
                  <a:pt x="1800200" y="3960440"/>
                </a:cubicBezTo>
                <a:cubicBezTo>
                  <a:pt x="1519205" y="3960440"/>
                  <a:pt x="1271629" y="3610643"/>
                  <a:pt x="1127186" y="3079228"/>
                </a:cubicBezTo>
                <a:cubicBezTo>
                  <a:pt x="627082" y="3198995"/>
                  <a:pt x="230836" y="3152724"/>
                  <a:pt x="96450" y="2919961"/>
                </a:cubicBezTo>
                <a:cubicBezTo>
                  <a:pt x="-40561" y="2682651"/>
                  <a:pt x="126404" y="2306537"/>
                  <a:pt x="494549" y="1925523"/>
                </a:cubicBezTo>
                <a:lnTo>
                  <a:pt x="373580" y="1785812"/>
                </a:lnTo>
                <a:cubicBezTo>
                  <a:pt x="346850" y="1795631"/>
                  <a:pt x="317974" y="1800200"/>
                  <a:pt x="288032" y="1800200"/>
                </a:cubicBezTo>
                <a:cubicBezTo>
                  <a:pt x="128956" y="1800200"/>
                  <a:pt x="0" y="1671244"/>
                  <a:pt x="0" y="1512168"/>
                </a:cubicBezTo>
                <a:cubicBezTo>
                  <a:pt x="0" y="1428111"/>
                  <a:pt x="36006" y="1352464"/>
                  <a:pt x="94065" y="1300493"/>
                </a:cubicBezTo>
                <a:cubicBezTo>
                  <a:pt x="43643" y="1149446"/>
                  <a:pt x="47337" y="1014823"/>
                  <a:pt x="111666" y="909822"/>
                </a:cubicBezTo>
                <a:cubicBezTo>
                  <a:pt x="253078" y="678998"/>
                  <a:pt x="655099" y="644207"/>
                  <a:pt x="1156926" y="780244"/>
                </a:cubicBezTo>
                <a:cubicBezTo>
                  <a:pt x="1303899" y="305876"/>
                  <a:pt x="1537438" y="0"/>
                  <a:pt x="1800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480925-A081-7729-1AFF-07687F0ABCB5}"/>
              </a:ext>
            </a:extLst>
          </p:cNvPr>
          <p:cNvSpPr txBox="1"/>
          <p:nvPr/>
        </p:nvSpPr>
        <p:spPr>
          <a:xfrm>
            <a:off x="7465502" y="1673319"/>
            <a:ext cx="13033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Meet  Our Team</a:t>
            </a:r>
            <a:endParaRPr lang="ko-KR" altLang="en-US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596DA9A-2B95-D448-7B19-16F906F8CDCE}"/>
              </a:ext>
            </a:extLst>
          </p:cNvPr>
          <p:cNvSpPr txBox="1">
            <a:spLocks/>
          </p:cNvSpPr>
          <p:nvPr/>
        </p:nvSpPr>
        <p:spPr>
          <a:xfrm>
            <a:off x="7016537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66FBBBA-6881-629A-3A46-6381C3A3C84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11833"/>
          <a:stretch/>
        </p:blipFill>
        <p:spPr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306C39EB-131B-F7CC-735F-DA23CEA10DB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0" r="28920"/>
          <a:stretch/>
        </p:blipFill>
        <p:spPr>
          <a:prstGeom prst="rect">
            <a:avLst/>
          </a:prstGeom>
        </p:spPr>
      </p:pic>
      <p:pic>
        <p:nvPicPr>
          <p:cNvPr id="33" name="Espace réservé pour une image  32">
            <a:extLst>
              <a:ext uri="{FF2B5EF4-FFF2-40B4-BE49-F238E27FC236}">
                <a16:creationId xmlns:a16="http://schemas.microsoft.com/office/drawing/2014/main" id="{B0D0434A-B6FD-CF6D-F7EA-CF78353B3C4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r="27487"/>
          <a:stretch/>
        </p:blipFill>
        <p:spPr>
          <a:prstGeom prst="rect">
            <a:avLst/>
          </a:prstGeom>
        </p:spPr>
      </p:pic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B3EF615C-2F8D-00DE-AA0E-3FCDF16571C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r="1772"/>
          <a:stretch/>
        </p:blipFill>
        <p:spPr>
          <a:prstGeom prst="rect">
            <a:avLst/>
          </a:prstGeom>
        </p:spPr>
      </p:pic>
      <p:pic>
        <p:nvPicPr>
          <p:cNvPr id="39" name="Espace réservé pour une image  38">
            <a:extLst>
              <a:ext uri="{FF2B5EF4-FFF2-40B4-BE49-F238E27FC236}">
                <a16:creationId xmlns:a16="http://schemas.microsoft.com/office/drawing/2014/main" id="{189F2EB5-76BF-72DC-D975-897724B825BD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4436"/>
          <a:stretch/>
        </p:blipFill>
        <p:spPr>
          <a:prstGeom prst="rect">
            <a:avLst/>
          </a:prstGeom>
        </p:spPr>
      </p:pic>
      <p:sp>
        <p:nvSpPr>
          <p:cNvPr id="13" name="AutoShape 2" descr="When to visit Costa Rica - Natural World Safaris">
            <a:extLst>
              <a:ext uri="{FF2B5EF4-FFF2-40B4-BE49-F238E27FC236}">
                <a16:creationId xmlns:a16="http://schemas.microsoft.com/office/drawing/2014/main" id="{167680B2-EFA9-FF21-E1CB-D98516199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pic>
        <p:nvPicPr>
          <p:cNvPr id="16" name="Image 15" descr="Une image contenant texte, Police, capture d’écran, carte de visite&#10;&#10;Le contenu généré par l’IA peut être incorrect.">
            <a:extLst>
              <a:ext uri="{FF2B5EF4-FFF2-40B4-BE49-F238E27FC236}">
                <a16:creationId xmlns:a16="http://schemas.microsoft.com/office/drawing/2014/main" id="{05EFBBFD-700C-589B-FD93-7F8F0E4D0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7"/>
          <a:stretch/>
        </p:blipFill>
        <p:spPr>
          <a:xfrm>
            <a:off x="216088" y="4828275"/>
            <a:ext cx="8711823" cy="10108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F24D08-BDC3-E072-F2CE-93B2CA5DC048}"/>
              </a:ext>
            </a:extLst>
          </p:cNvPr>
          <p:cNvSpPr/>
          <p:nvPr/>
        </p:nvSpPr>
        <p:spPr>
          <a:xfrm>
            <a:off x="210529" y="283317"/>
            <a:ext cx="87129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50" dirty="0">
                <a:ln w="19050" cmpd="sng">
                  <a:solidFill>
                    <a:srgbClr val="00499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Verdana Pro Black" panose="020F0502020204030204" pitchFamily="34" charset="0"/>
              </a:rPr>
              <a:t>AMÉRIQUE DU SUD &amp; CENTRALE</a:t>
            </a:r>
          </a:p>
        </p:txBody>
      </p:sp>
      <p:pic>
        <p:nvPicPr>
          <p:cNvPr id="19" name="Image 18" descr="Une image contenant texte, Polic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11692BD9-B209-23DC-A155-838A55D2E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7" b="69615"/>
          <a:stretch/>
        </p:blipFill>
        <p:spPr>
          <a:xfrm>
            <a:off x="0" y="1416298"/>
            <a:ext cx="9144000" cy="937656"/>
          </a:xfrm>
          <a:prstGeom prst="rect">
            <a:avLst/>
          </a:prstGeom>
        </p:spPr>
      </p:pic>
      <p:pic>
        <p:nvPicPr>
          <p:cNvPr id="2" name="Image 1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034A566F-F08B-6559-3DA5-F12F0D420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98" y="6095926"/>
            <a:ext cx="1671799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013DE-9187-3362-BF79-099D8DA15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A8FE6-073E-7EF4-D3A0-0CCF33756A3C}"/>
              </a:ext>
            </a:extLst>
          </p:cNvPr>
          <p:cNvSpPr/>
          <p:nvPr/>
        </p:nvSpPr>
        <p:spPr>
          <a:xfrm>
            <a:off x="0" y="4760313"/>
            <a:ext cx="9144000" cy="2132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596FF0-275B-E6F3-5C94-7EE8CFDE94FB}"/>
              </a:ext>
            </a:extLst>
          </p:cNvPr>
          <p:cNvGrpSpPr/>
          <p:nvPr/>
        </p:nvGrpSpPr>
        <p:grpSpPr>
          <a:xfrm flipV="1">
            <a:off x="2527747" y="857250"/>
            <a:ext cx="4146841" cy="47846"/>
            <a:chOff x="1569493" y="491319"/>
            <a:chExt cx="4626591" cy="2866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4142D8-8529-C896-CBDA-A3DC74B4AEB7}"/>
                </a:ext>
              </a:extLst>
            </p:cNvPr>
            <p:cNvSpPr/>
            <p:nvPr userDrawn="1"/>
          </p:nvSpPr>
          <p:spPr>
            <a:xfrm>
              <a:off x="1569493" y="491319"/>
              <a:ext cx="1542197" cy="28660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685FED-C65C-C07D-803F-CDBEA843B587}"/>
                </a:ext>
              </a:extLst>
            </p:cNvPr>
            <p:cNvSpPr/>
            <p:nvPr userDrawn="1"/>
          </p:nvSpPr>
          <p:spPr>
            <a:xfrm>
              <a:off x="3111690" y="491319"/>
              <a:ext cx="1542197" cy="2866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F68836-92F9-28E9-1BFA-47B595FFAFCF}"/>
                </a:ext>
              </a:extLst>
            </p:cNvPr>
            <p:cNvSpPr/>
            <p:nvPr userDrawn="1"/>
          </p:nvSpPr>
          <p:spPr>
            <a:xfrm>
              <a:off x="4653887" y="491319"/>
              <a:ext cx="1542197" cy="28660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789E139-AAF6-8395-1616-1DD027978B2C}"/>
              </a:ext>
            </a:extLst>
          </p:cNvPr>
          <p:cNvSpPr txBox="1">
            <a:spLocks/>
          </p:cNvSpPr>
          <p:nvPr/>
        </p:nvSpPr>
        <p:spPr>
          <a:xfrm>
            <a:off x="2849415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6C251B3-66C5-04BA-7CDC-D6CA0BD3932D}"/>
              </a:ext>
            </a:extLst>
          </p:cNvPr>
          <p:cNvSpPr txBox="1">
            <a:spLocks/>
          </p:cNvSpPr>
          <p:nvPr/>
        </p:nvSpPr>
        <p:spPr>
          <a:xfrm>
            <a:off x="4932976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sp>
        <p:nvSpPr>
          <p:cNvPr id="25" name="Teardrop 29">
            <a:extLst>
              <a:ext uri="{FF2B5EF4-FFF2-40B4-BE49-F238E27FC236}">
                <a16:creationId xmlns:a16="http://schemas.microsoft.com/office/drawing/2014/main" id="{AE994B7A-9940-6CE8-DB16-37E20B2E2952}"/>
              </a:ext>
            </a:extLst>
          </p:cNvPr>
          <p:cNvSpPr/>
          <p:nvPr/>
        </p:nvSpPr>
        <p:spPr>
          <a:xfrm>
            <a:off x="7359303" y="1114184"/>
            <a:ext cx="1496991" cy="1496991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26" name="Donut 1">
            <a:extLst>
              <a:ext uri="{FF2B5EF4-FFF2-40B4-BE49-F238E27FC236}">
                <a16:creationId xmlns:a16="http://schemas.microsoft.com/office/drawing/2014/main" id="{9C99E9AA-DCF3-F770-6A56-651EECCD5C4B}"/>
              </a:ext>
            </a:extLst>
          </p:cNvPr>
          <p:cNvSpPr/>
          <p:nvPr/>
        </p:nvSpPr>
        <p:spPr>
          <a:xfrm>
            <a:off x="7931244" y="1272760"/>
            <a:ext cx="371875" cy="412100"/>
          </a:xfrm>
          <a:custGeom>
            <a:avLst/>
            <a:gdLst/>
            <a:ahLst/>
            <a:cxnLst/>
            <a:rect l="l" t="t" r="r" b="b"/>
            <a:pathLst>
              <a:path w="3573863" h="3960440">
                <a:moveTo>
                  <a:pt x="1778235" y="2854144"/>
                </a:moveTo>
                <a:cubicBezTo>
                  <a:pt x="1630806" y="2921039"/>
                  <a:pt x="1485756" y="2976063"/>
                  <a:pt x="1346395" y="3019665"/>
                </a:cubicBezTo>
                <a:cubicBezTo>
                  <a:pt x="1449229" y="3443341"/>
                  <a:pt x="1614264" y="3717505"/>
                  <a:pt x="1800200" y="3717505"/>
                </a:cubicBezTo>
                <a:cubicBezTo>
                  <a:pt x="1981797" y="3717505"/>
                  <a:pt x="2143458" y="3455988"/>
                  <a:pt x="2246629" y="3049019"/>
                </a:cubicBezTo>
                <a:cubicBezTo>
                  <a:pt x="2095629" y="2998005"/>
                  <a:pt x="1938082" y="2933129"/>
                  <a:pt x="1778235" y="2854144"/>
                </a:cubicBezTo>
                <a:close/>
                <a:moveTo>
                  <a:pt x="1266675" y="2564179"/>
                </a:moveTo>
                <a:lnTo>
                  <a:pt x="1299457" y="2790710"/>
                </a:lnTo>
                <a:cubicBezTo>
                  <a:pt x="1367662" y="2767618"/>
                  <a:pt x="1437614" y="2740949"/>
                  <a:pt x="1508914" y="2711076"/>
                </a:cubicBezTo>
                <a:cubicBezTo>
                  <a:pt x="1464441" y="2687582"/>
                  <a:pt x="1420733" y="2661738"/>
                  <a:pt x="1377054" y="2634978"/>
                </a:cubicBezTo>
                <a:close/>
                <a:moveTo>
                  <a:pt x="2333774" y="2560277"/>
                </a:moveTo>
                <a:cubicBezTo>
                  <a:pt x="2295625" y="2584830"/>
                  <a:pt x="2256319" y="2608268"/>
                  <a:pt x="2216371" y="2631332"/>
                </a:cubicBezTo>
                <a:lnTo>
                  <a:pt x="2055143" y="2720029"/>
                </a:lnTo>
                <a:cubicBezTo>
                  <a:pt x="2137322" y="2758240"/>
                  <a:pt x="2218112" y="2791558"/>
                  <a:pt x="2296361" y="2820732"/>
                </a:cubicBezTo>
                <a:cubicBezTo>
                  <a:pt x="2311421" y="2737872"/>
                  <a:pt x="2324309" y="2650858"/>
                  <a:pt x="2333774" y="2560277"/>
                </a:cubicBezTo>
                <a:close/>
                <a:moveTo>
                  <a:pt x="2938347" y="2115420"/>
                </a:moveTo>
                <a:cubicBezTo>
                  <a:pt x="2833874" y="2209266"/>
                  <a:pt x="2717689" y="2301450"/>
                  <a:pt x="2591514" y="2390104"/>
                </a:cubicBezTo>
                <a:cubicBezTo>
                  <a:pt x="2577332" y="2568819"/>
                  <a:pt x="2551964" y="2738541"/>
                  <a:pt x="2518016" y="2895802"/>
                </a:cubicBezTo>
                <a:cubicBezTo>
                  <a:pt x="2567345" y="2910267"/>
                  <a:pt x="2615150" y="2922759"/>
                  <a:pt x="2661232" y="2933072"/>
                </a:cubicBezTo>
                <a:cubicBezTo>
                  <a:pt x="2712976" y="2857644"/>
                  <a:pt x="2799843" y="2808312"/>
                  <a:pt x="2898232" y="2808312"/>
                </a:cubicBezTo>
                <a:cubicBezTo>
                  <a:pt x="3002730" y="2808312"/>
                  <a:pt x="3094231" y="2863960"/>
                  <a:pt x="3143840" y="2947770"/>
                </a:cubicBezTo>
                <a:cubicBezTo>
                  <a:pt x="3206751" y="2930092"/>
                  <a:pt x="3253488" y="2897708"/>
                  <a:pt x="3281582" y="2851851"/>
                </a:cubicBezTo>
                <a:cubicBezTo>
                  <a:pt x="3377140" y="2695873"/>
                  <a:pt x="3235870" y="2418527"/>
                  <a:pt x="2938347" y="2115420"/>
                </a:cubicBezTo>
                <a:close/>
                <a:moveTo>
                  <a:pt x="653371" y="2086408"/>
                </a:moveTo>
                <a:cubicBezTo>
                  <a:pt x="358768" y="2375931"/>
                  <a:pt x="216958" y="2642817"/>
                  <a:pt x="306838" y="2798494"/>
                </a:cubicBezTo>
                <a:cubicBezTo>
                  <a:pt x="395033" y="2951251"/>
                  <a:pt x="687498" y="2964353"/>
                  <a:pt x="1074605" y="2860911"/>
                </a:cubicBezTo>
                <a:cubicBezTo>
                  <a:pt x="1044150" y="2711390"/>
                  <a:pt x="1021245" y="2551128"/>
                  <a:pt x="1007054" y="2383079"/>
                </a:cubicBezTo>
                <a:cubicBezTo>
                  <a:pt x="877997" y="2286402"/>
                  <a:pt x="759493" y="2186798"/>
                  <a:pt x="653371" y="2086408"/>
                </a:cubicBezTo>
                <a:close/>
                <a:moveTo>
                  <a:pt x="2606852" y="1818110"/>
                </a:moveTo>
                <a:cubicBezTo>
                  <a:pt x="2609297" y="1871560"/>
                  <a:pt x="2610200" y="1925632"/>
                  <a:pt x="2610200" y="1980220"/>
                </a:cubicBezTo>
                <a:lnTo>
                  <a:pt x="2607655" y="2082108"/>
                </a:lnTo>
                <a:cubicBezTo>
                  <a:pt x="2664327" y="2040229"/>
                  <a:pt x="2718004" y="1997635"/>
                  <a:pt x="2768733" y="1954977"/>
                </a:cubicBezTo>
                <a:cubicBezTo>
                  <a:pt x="2718041" y="1909108"/>
                  <a:pt x="2663841" y="1863560"/>
                  <a:pt x="2606852" y="1818110"/>
                </a:cubicBezTo>
                <a:close/>
                <a:moveTo>
                  <a:pt x="995280" y="1792420"/>
                </a:moveTo>
                <a:cubicBezTo>
                  <a:pt x="935444" y="1837415"/>
                  <a:pt x="878912" y="1882984"/>
                  <a:pt x="825924" y="1928708"/>
                </a:cubicBezTo>
                <a:cubicBezTo>
                  <a:pt x="877915" y="1975725"/>
                  <a:pt x="933502" y="2022554"/>
                  <a:pt x="992040" y="2069282"/>
                </a:cubicBezTo>
                <a:cubicBezTo>
                  <a:pt x="990470" y="2039771"/>
                  <a:pt x="990200" y="2010073"/>
                  <a:pt x="990200" y="1980220"/>
                </a:cubicBezTo>
                <a:close/>
                <a:moveTo>
                  <a:pt x="1800199" y="1584251"/>
                </a:moveTo>
                <a:cubicBezTo>
                  <a:pt x="1999044" y="1584251"/>
                  <a:pt x="2160239" y="1745446"/>
                  <a:pt x="2160239" y="1944291"/>
                </a:cubicBezTo>
                <a:cubicBezTo>
                  <a:pt x="2160239" y="2143136"/>
                  <a:pt x="1999044" y="2304331"/>
                  <a:pt x="1800199" y="2304331"/>
                </a:cubicBezTo>
                <a:cubicBezTo>
                  <a:pt x="1601354" y="2304331"/>
                  <a:pt x="1440159" y="2143136"/>
                  <a:pt x="1440159" y="1944291"/>
                </a:cubicBezTo>
                <a:cubicBezTo>
                  <a:pt x="1440159" y="1745446"/>
                  <a:pt x="1601354" y="1584251"/>
                  <a:pt x="1800199" y="1584251"/>
                </a:cubicBezTo>
                <a:close/>
                <a:moveTo>
                  <a:pt x="1799180" y="1292973"/>
                </a:moveTo>
                <a:cubicBezTo>
                  <a:pt x="1709473" y="1337408"/>
                  <a:pt x="1618838" y="1386220"/>
                  <a:pt x="1527839" y="1438759"/>
                </a:cubicBezTo>
                <a:cubicBezTo>
                  <a:pt x="1430103" y="1495187"/>
                  <a:pt x="1336299" y="1553400"/>
                  <a:pt x="1247277" y="1612889"/>
                </a:cubicBezTo>
                <a:cubicBezTo>
                  <a:pt x="1237518" y="1731224"/>
                  <a:pt x="1233135" y="1854154"/>
                  <a:pt x="1233135" y="1980220"/>
                </a:cubicBezTo>
                <a:lnTo>
                  <a:pt x="1242214" y="2256132"/>
                </a:lnTo>
                <a:cubicBezTo>
                  <a:pt x="1325337" y="2314701"/>
                  <a:pt x="1412868" y="2372018"/>
                  <a:pt x="1503964" y="2427827"/>
                </a:cubicBezTo>
                <a:cubicBezTo>
                  <a:pt x="1597846" y="2485344"/>
                  <a:pt x="1691436" y="2538760"/>
                  <a:pt x="1784393" y="2586751"/>
                </a:cubicBezTo>
                <a:cubicBezTo>
                  <a:pt x="1886614" y="2536574"/>
                  <a:pt x="1990519" y="2481211"/>
                  <a:pt x="2094904" y="2420944"/>
                </a:cubicBezTo>
                <a:cubicBezTo>
                  <a:pt x="2186771" y="2367905"/>
                  <a:pt x="2275164" y="2313288"/>
                  <a:pt x="2359234" y="2257296"/>
                </a:cubicBezTo>
                <a:cubicBezTo>
                  <a:pt x="2364812" y="2167101"/>
                  <a:pt x="2367265" y="2074538"/>
                  <a:pt x="2367265" y="1980220"/>
                </a:cubicBezTo>
                <a:lnTo>
                  <a:pt x="2355768" y="1630798"/>
                </a:lnTo>
                <a:cubicBezTo>
                  <a:pt x="2273382" y="1572781"/>
                  <a:pt x="2186657" y="1516029"/>
                  <a:pt x="2096435" y="1460755"/>
                </a:cubicBezTo>
                <a:cubicBezTo>
                  <a:pt x="1996852" y="1399746"/>
                  <a:pt x="1897599" y="1343351"/>
                  <a:pt x="1799180" y="1292973"/>
                </a:cubicBezTo>
                <a:close/>
                <a:moveTo>
                  <a:pt x="2285222" y="1081939"/>
                </a:moveTo>
                <a:cubicBezTo>
                  <a:pt x="2215903" y="1106831"/>
                  <a:pt x="2144721" y="1134831"/>
                  <a:pt x="2072395" y="1166375"/>
                </a:cubicBezTo>
                <a:cubicBezTo>
                  <a:pt x="2123126" y="1193433"/>
                  <a:pt x="2173254" y="1222917"/>
                  <a:pt x="2223344" y="1253604"/>
                </a:cubicBezTo>
                <a:lnTo>
                  <a:pt x="2324429" y="1318442"/>
                </a:lnTo>
                <a:cubicBezTo>
                  <a:pt x="2313395" y="1236228"/>
                  <a:pt x="2300359" y="1157186"/>
                  <a:pt x="2285222" y="1081939"/>
                </a:cubicBezTo>
                <a:close/>
                <a:moveTo>
                  <a:pt x="1317316" y="1072756"/>
                </a:moveTo>
                <a:cubicBezTo>
                  <a:pt x="1302241" y="1146918"/>
                  <a:pt x="1288992" y="1224776"/>
                  <a:pt x="1278338" y="1305859"/>
                </a:cubicBezTo>
                <a:cubicBezTo>
                  <a:pt x="1319937" y="1279161"/>
                  <a:pt x="1362772" y="1253543"/>
                  <a:pt x="1406371" y="1228371"/>
                </a:cubicBezTo>
                <a:lnTo>
                  <a:pt x="1529166" y="1160817"/>
                </a:lnTo>
                <a:cubicBezTo>
                  <a:pt x="1457109" y="1128012"/>
                  <a:pt x="1386248" y="1098795"/>
                  <a:pt x="1317316" y="1072756"/>
                </a:cubicBezTo>
                <a:close/>
                <a:moveTo>
                  <a:pt x="2999167" y="931965"/>
                </a:moveTo>
                <a:cubicBezTo>
                  <a:pt x="2863797" y="929602"/>
                  <a:pt x="2695165" y="956643"/>
                  <a:pt x="2505705" y="1011187"/>
                </a:cubicBezTo>
                <a:cubicBezTo>
                  <a:pt x="2540918" y="1162557"/>
                  <a:pt x="2567684" y="1326382"/>
                  <a:pt x="2585126" y="1499198"/>
                </a:cubicBezTo>
                <a:cubicBezTo>
                  <a:pt x="2715788" y="1596638"/>
                  <a:pt x="2835744" y="1697107"/>
                  <a:pt x="2943147" y="1798370"/>
                </a:cubicBezTo>
                <a:cubicBezTo>
                  <a:pt x="3255545" y="1499362"/>
                  <a:pt x="3408394" y="1221406"/>
                  <a:pt x="3315904" y="1061209"/>
                </a:cubicBezTo>
                <a:cubicBezTo>
                  <a:pt x="3266970" y="976452"/>
                  <a:pt x="3155149" y="934688"/>
                  <a:pt x="2999167" y="931965"/>
                </a:cubicBezTo>
                <a:close/>
                <a:moveTo>
                  <a:pt x="638815" y="915787"/>
                </a:moveTo>
                <a:cubicBezTo>
                  <a:pt x="482814" y="914444"/>
                  <a:pt x="369943" y="953278"/>
                  <a:pt x="318816" y="1036731"/>
                </a:cubicBezTo>
                <a:cubicBezTo>
                  <a:pt x="287500" y="1087848"/>
                  <a:pt x="281619" y="1151999"/>
                  <a:pt x="300317" y="1225375"/>
                </a:cubicBezTo>
                <a:cubicBezTo>
                  <a:pt x="453717" y="1230852"/>
                  <a:pt x="576064" y="1357222"/>
                  <a:pt x="576064" y="1512168"/>
                </a:cubicBezTo>
                <a:cubicBezTo>
                  <a:pt x="576064" y="1559570"/>
                  <a:pt x="564614" y="1604297"/>
                  <a:pt x="543189" y="1643149"/>
                </a:cubicBezTo>
                <a:cubicBezTo>
                  <a:pt x="577674" y="1684387"/>
                  <a:pt x="615806" y="1726058"/>
                  <a:pt x="656975" y="1768243"/>
                </a:cubicBezTo>
                <a:cubicBezTo>
                  <a:pt x="764771" y="1670077"/>
                  <a:pt x="885233" y="1573151"/>
                  <a:pt x="1016791" y="1480089"/>
                </a:cubicBezTo>
                <a:cubicBezTo>
                  <a:pt x="1034643" y="1309060"/>
                  <a:pt x="1062149" y="1147092"/>
                  <a:pt x="1097625" y="997448"/>
                </a:cubicBezTo>
                <a:cubicBezTo>
                  <a:pt x="922693" y="944833"/>
                  <a:pt x="766343" y="916885"/>
                  <a:pt x="638815" y="915787"/>
                </a:cubicBezTo>
                <a:close/>
                <a:moveTo>
                  <a:pt x="1800200" y="242935"/>
                </a:moveTo>
                <a:cubicBezTo>
                  <a:pt x="1628632" y="242935"/>
                  <a:pt x="1474860" y="476364"/>
                  <a:pt x="1371457" y="845375"/>
                </a:cubicBezTo>
                <a:cubicBezTo>
                  <a:pt x="1510785" y="893390"/>
                  <a:pt x="1655544" y="953061"/>
                  <a:pt x="1802618" y="1024206"/>
                </a:cubicBezTo>
                <a:cubicBezTo>
                  <a:pt x="1948575" y="956462"/>
                  <a:pt x="2092393" y="899996"/>
                  <a:pt x="2231205" y="855254"/>
                </a:cubicBezTo>
                <a:cubicBezTo>
                  <a:pt x="2203972" y="756128"/>
                  <a:pt x="2173100" y="666602"/>
                  <a:pt x="2138735" y="588741"/>
                </a:cubicBezTo>
                <a:cubicBezTo>
                  <a:pt x="1989649" y="579063"/>
                  <a:pt x="1872207" y="454685"/>
                  <a:pt x="1872207" y="302877"/>
                </a:cubicBezTo>
                <a:lnTo>
                  <a:pt x="1876505" y="260249"/>
                </a:lnTo>
                <a:cubicBezTo>
                  <a:pt x="1851965" y="248332"/>
                  <a:pt x="1826288" y="242935"/>
                  <a:pt x="1800200" y="242935"/>
                </a:cubicBezTo>
                <a:close/>
                <a:moveTo>
                  <a:pt x="1800200" y="0"/>
                </a:moveTo>
                <a:cubicBezTo>
                  <a:pt x="1869864" y="0"/>
                  <a:pt x="1937474" y="21500"/>
                  <a:pt x="2001400" y="62841"/>
                </a:cubicBezTo>
                <a:cubicBezTo>
                  <a:pt x="2046831" y="32440"/>
                  <a:pt x="2101480" y="14845"/>
                  <a:pt x="2160239" y="14845"/>
                </a:cubicBezTo>
                <a:cubicBezTo>
                  <a:pt x="2319315" y="14845"/>
                  <a:pt x="2448271" y="143801"/>
                  <a:pt x="2448271" y="302877"/>
                </a:cubicBezTo>
                <a:cubicBezTo>
                  <a:pt x="2448271" y="390874"/>
                  <a:pt x="2408810" y="469655"/>
                  <a:pt x="2345781" y="521503"/>
                </a:cubicBezTo>
                <a:cubicBezTo>
                  <a:pt x="2383927" y="603296"/>
                  <a:pt x="2417431" y="693947"/>
                  <a:pt x="2447297" y="791609"/>
                </a:cubicBezTo>
                <a:cubicBezTo>
                  <a:pt x="2970165" y="657950"/>
                  <a:pt x="3387629" y="699569"/>
                  <a:pt x="3526292" y="939741"/>
                </a:cubicBezTo>
                <a:cubicBezTo>
                  <a:pt x="3666393" y="1182403"/>
                  <a:pt x="3488654" y="1570199"/>
                  <a:pt x="3103466" y="1960424"/>
                </a:cubicBezTo>
                <a:cubicBezTo>
                  <a:pt x="3470949" y="2355583"/>
                  <a:pt x="3633606" y="2742288"/>
                  <a:pt x="3488732" y="2978761"/>
                </a:cubicBezTo>
                <a:cubicBezTo>
                  <a:pt x="3428277" y="3077440"/>
                  <a:pt x="3320191" y="3140292"/>
                  <a:pt x="3176550" y="3166836"/>
                </a:cubicBezTo>
                <a:cubicBezTo>
                  <a:pt x="3145985" y="3291955"/>
                  <a:pt x="3032902" y="3384376"/>
                  <a:pt x="2898232" y="3384376"/>
                </a:cubicBezTo>
                <a:cubicBezTo>
                  <a:pt x="2756837" y="3384376"/>
                  <a:pt x="2639238" y="3282493"/>
                  <a:pt x="2615411" y="3148031"/>
                </a:cubicBezTo>
                <a:cubicBezTo>
                  <a:pt x="2565981" y="3138986"/>
                  <a:pt x="2515458" y="3127210"/>
                  <a:pt x="2463844" y="3113602"/>
                </a:cubicBezTo>
                <a:cubicBezTo>
                  <a:pt x="2318011" y="3625660"/>
                  <a:pt x="2075098" y="3960440"/>
                  <a:pt x="1800200" y="3960440"/>
                </a:cubicBezTo>
                <a:cubicBezTo>
                  <a:pt x="1519205" y="3960440"/>
                  <a:pt x="1271629" y="3610643"/>
                  <a:pt x="1127186" y="3079228"/>
                </a:cubicBezTo>
                <a:cubicBezTo>
                  <a:pt x="627082" y="3198995"/>
                  <a:pt x="230836" y="3152724"/>
                  <a:pt x="96450" y="2919961"/>
                </a:cubicBezTo>
                <a:cubicBezTo>
                  <a:pt x="-40561" y="2682651"/>
                  <a:pt x="126404" y="2306537"/>
                  <a:pt x="494549" y="1925523"/>
                </a:cubicBezTo>
                <a:lnTo>
                  <a:pt x="373580" y="1785812"/>
                </a:lnTo>
                <a:cubicBezTo>
                  <a:pt x="346850" y="1795631"/>
                  <a:pt x="317974" y="1800200"/>
                  <a:pt x="288032" y="1800200"/>
                </a:cubicBezTo>
                <a:cubicBezTo>
                  <a:pt x="128956" y="1800200"/>
                  <a:pt x="0" y="1671244"/>
                  <a:pt x="0" y="1512168"/>
                </a:cubicBezTo>
                <a:cubicBezTo>
                  <a:pt x="0" y="1428111"/>
                  <a:pt x="36006" y="1352464"/>
                  <a:pt x="94065" y="1300493"/>
                </a:cubicBezTo>
                <a:cubicBezTo>
                  <a:pt x="43643" y="1149446"/>
                  <a:pt x="47337" y="1014823"/>
                  <a:pt x="111666" y="909822"/>
                </a:cubicBezTo>
                <a:cubicBezTo>
                  <a:pt x="253078" y="678998"/>
                  <a:pt x="655099" y="644207"/>
                  <a:pt x="1156926" y="780244"/>
                </a:cubicBezTo>
                <a:cubicBezTo>
                  <a:pt x="1303899" y="305876"/>
                  <a:pt x="1537438" y="0"/>
                  <a:pt x="1800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9625D-CDD9-24FC-E4CA-BDE66AA5F8C3}"/>
              </a:ext>
            </a:extLst>
          </p:cNvPr>
          <p:cNvSpPr txBox="1"/>
          <p:nvPr/>
        </p:nvSpPr>
        <p:spPr>
          <a:xfrm>
            <a:off x="7465502" y="1673319"/>
            <a:ext cx="13033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Meet  Our Team</a:t>
            </a:r>
            <a:endParaRPr lang="ko-KR" altLang="en-US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D7CD2B9-8D87-813E-C58B-024E6B2E8CC4}"/>
              </a:ext>
            </a:extLst>
          </p:cNvPr>
          <p:cNvSpPr txBox="1">
            <a:spLocks/>
          </p:cNvSpPr>
          <p:nvPr/>
        </p:nvSpPr>
        <p:spPr>
          <a:xfrm>
            <a:off x="7016537" y="4674017"/>
            <a:ext cx="1350150" cy="17407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name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68E8140-2492-A885-DF13-0A8D78F4C7F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" b="2306"/>
          <a:stretch/>
        </p:blipFill>
        <p:spPr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C50EA362-3393-7A57-90AA-0C80280EC6BE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r="27487"/>
          <a:stretch/>
        </p:blipFill>
        <p:spPr>
          <a:prstGeom prst="rect">
            <a:avLst/>
          </a:prstGeom>
        </p:spPr>
      </p:pic>
      <p:pic>
        <p:nvPicPr>
          <p:cNvPr id="33" name="Espace réservé pour une image  32">
            <a:extLst>
              <a:ext uri="{FF2B5EF4-FFF2-40B4-BE49-F238E27FC236}">
                <a16:creationId xmlns:a16="http://schemas.microsoft.com/office/drawing/2014/main" id="{A385B496-0A88-16A2-99F0-9E946CDED3C0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1" r="24991"/>
          <a:stretch/>
        </p:blipFill>
        <p:spPr>
          <a:prstGeom prst="rect">
            <a:avLst/>
          </a:prstGeom>
        </p:spPr>
      </p:pic>
      <p:pic>
        <p:nvPicPr>
          <p:cNvPr id="36" name="Espace réservé pour une image  35">
            <a:extLst>
              <a:ext uri="{FF2B5EF4-FFF2-40B4-BE49-F238E27FC236}">
                <a16:creationId xmlns:a16="http://schemas.microsoft.com/office/drawing/2014/main" id="{2E63D0FB-256B-6277-B1D9-716ECF5C063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r="19978"/>
          <a:stretch/>
        </p:blipFill>
        <p:spPr>
          <a:prstGeom prst="rect">
            <a:avLst/>
          </a:prstGeom>
        </p:spPr>
      </p:pic>
      <p:pic>
        <p:nvPicPr>
          <p:cNvPr id="39" name="Espace réservé pour une image  38">
            <a:extLst>
              <a:ext uri="{FF2B5EF4-FFF2-40B4-BE49-F238E27FC236}">
                <a16:creationId xmlns:a16="http://schemas.microsoft.com/office/drawing/2014/main" id="{D446B41B-677D-6755-CF77-5720971A7DAA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4" r="28894"/>
          <a:stretch/>
        </p:blipFill>
        <p:spPr>
          <a:prstGeom prst="rect">
            <a:avLst/>
          </a:prstGeom>
        </p:spPr>
      </p:pic>
      <p:pic>
        <p:nvPicPr>
          <p:cNvPr id="14" name="Image 13" descr="Une image contenant texte, Polic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ABAD5658-31EE-C5E8-0DBA-7E58907D4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554"/>
            <a:ext cx="9144000" cy="5480892"/>
          </a:xfrm>
          <a:prstGeom prst="rect">
            <a:avLst/>
          </a:prstGeom>
        </p:spPr>
      </p:pic>
      <p:pic>
        <p:nvPicPr>
          <p:cNvPr id="2" name="Image 1" descr="Une image contenant Police, text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D79E78BA-8F1C-FB04-AB05-E3358C855B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98" y="6095926"/>
            <a:ext cx="1671799" cy="5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ED2AE8-086C-44FE-9EC3-D46BC6457A5D}"/>
              </a:ext>
            </a:extLst>
          </p:cNvPr>
          <p:cNvSpPr/>
          <p:nvPr/>
        </p:nvSpPr>
        <p:spPr>
          <a:xfrm>
            <a:off x="0" y="6677526"/>
            <a:ext cx="9144000" cy="180474"/>
          </a:xfrm>
          <a:prstGeom prst="rect">
            <a:avLst/>
          </a:prstGeom>
          <a:solidFill>
            <a:srgbClr val="004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EF98C15-67B1-4A6D-8716-A3E287FB774A}"/>
              </a:ext>
            </a:extLst>
          </p:cNvPr>
          <p:cNvSpPr/>
          <p:nvPr/>
        </p:nvSpPr>
        <p:spPr>
          <a:xfrm>
            <a:off x="4318300" y="5258335"/>
            <a:ext cx="508473" cy="462889"/>
          </a:xfrm>
          <a:prstGeom prst="ellipse">
            <a:avLst/>
          </a:prstGeom>
          <a:solidFill>
            <a:srgbClr val="004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18CE5F7-3381-4EB2-9B34-0863B8FC7FAA}"/>
              </a:ext>
            </a:extLst>
          </p:cNvPr>
          <p:cNvSpPr/>
          <p:nvPr/>
        </p:nvSpPr>
        <p:spPr>
          <a:xfrm>
            <a:off x="3850107" y="5745288"/>
            <a:ext cx="710398" cy="703639"/>
          </a:xfrm>
          <a:prstGeom prst="ellipse">
            <a:avLst/>
          </a:prstGeom>
          <a:solidFill>
            <a:srgbClr val="0042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0C0C71-5CC9-4607-8819-E6A04741395D}"/>
              </a:ext>
            </a:extLst>
          </p:cNvPr>
          <p:cNvSpPr/>
          <p:nvPr/>
        </p:nvSpPr>
        <p:spPr>
          <a:xfrm>
            <a:off x="-2817251" y="-420129"/>
            <a:ext cx="7245065" cy="7636476"/>
          </a:xfrm>
          <a:prstGeom prst="ellipse">
            <a:avLst/>
          </a:prstGeom>
          <a:noFill/>
          <a:ln w="304800">
            <a:solidFill>
              <a:srgbClr val="0042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B962DEA-5A45-45B1-8F8A-E4BDAA08A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81" y="6416069"/>
            <a:ext cx="874633" cy="266150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76000"/>
              </a:prstClr>
            </a:outerShdw>
          </a:effectLst>
        </p:spPr>
      </p:pic>
      <p:cxnSp>
        <p:nvCxnSpPr>
          <p:cNvPr id="11" name="직선 연결선 2">
            <a:extLst>
              <a:ext uri="{FF2B5EF4-FFF2-40B4-BE49-F238E27FC236}">
                <a16:creationId xmlns:a16="http://schemas.microsoft.com/office/drawing/2014/main" id="{24693D44-CCF1-045E-B6A5-9C720E788419}"/>
              </a:ext>
            </a:extLst>
          </p:cNvPr>
          <p:cNvCxnSpPr>
            <a:cxnSpLocks/>
          </p:cNvCxnSpPr>
          <p:nvPr/>
        </p:nvCxnSpPr>
        <p:spPr>
          <a:xfrm>
            <a:off x="4694082" y="3677063"/>
            <a:ext cx="0" cy="145816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89E317E0-20DB-9491-D9B7-5B21A1318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970" y="201849"/>
            <a:ext cx="7944274" cy="64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heme/theme1.xml><?xml version="1.0" encoding="utf-8"?>
<a:theme xmlns:a="http://schemas.openxmlformats.org/drawingml/2006/main" name="Contents Slide Master">
  <a:themeElements>
    <a:clrScheme name="ALLPPT-NEWYOR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AB8"/>
      </a:accent1>
      <a:accent2>
        <a:srgbClr val="58CCFE"/>
      </a:accent2>
      <a:accent3>
        <a:srgbClr val="68D6D8"/>
      </a:accent3>
      <a:accent4>
        <a:srgbClr val="006AB8"/>
      </a:accent4>
      <a:accent5>
        <a:srgbClr val="58CCFE"/>
      </a:accent5>
      <a:accent6>
        <a:srgbClr val="68D6D8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GO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B17403E310146812B0283AF9193A7" ma:contentTypeVersion="19" ma:contentTypeDescription="Crée un document." ma:contentTypeScope="" ma:versionID="b37674c802d134c48c7d0a3763b34d7e">
  <xsd:schema xmlns:xsd="http://www.w3.org/2001/XMLSchema" xmlns:xs="http://www.w3.org/2001/XMLSchema" xmlns:p="http://schemas.microsoft.com/office/2006/metadata/properties" xmlns:ns2="7795a551-6c7f-4106-b0d5-8a94f28f724c" xmlns:ns3="4810cbac-0d19-4fc3-ade1-7c0b5274a0f1" targetNamespace="http://schemas.microsoft.com/office/2006/metadata/properties" ma:root="true" ma:fieldsID="9279062b705d8d1f09309f3ec480976e" ns2:_="" ns3:_="">
    <xsd:import namespace="7795a551-6c7f-4106-b0d5-8a94f28f724c"/>
    <xsd:import namespace="4810cbac-0d19-4fc3-ade1-7c0b5274a0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5a551-6c7f-4106-b0d5-8a94f28f724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1c12257-8d6b-4dae-9618-5d4c5c15e55a}" ma:internalName="TaxCatchAll" ma:showField="CatchAllData" ma:web="7795a551-6c7f-4106-b0d5-8a94f28f7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0cbac-0d19-4fc3-ade1-7c0b5274a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bd7c350-82b7-4bb7-9bb3-f704b35ce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95a551-6c7f-4106-b0d5-8a94f28f724c" xsi:nil="true"/>
    <lcf76f155ced4ddcb4097134ff3c332f xmlns="4810cbac-0d19-4fc3-ade1-7c0b5274a0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D5F3A6-1300-41DE-A9BC-A2957C049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5a551-6c7f-4106-b0d5-8a94f28f724c"/>
    <ds:schemaRef ds:uri="4810cbac-0d19-4fc3-ade1-7c0b5274a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930066-2639-4805-881E-AF0C80C9A0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5FD47D-2A01-4046-9FB1-D449033670A9}">
  <ds:schemaRefs>
    <ds:schemaRef ds:uri="http://schemas.microsoft.com/office/2006/metadata/properties"/>
    <ds:schemaRef ds:uri="http://schemas.microsoft.com/office/infopath/2007/PartnerControls"/>
    <ds:schemaRef ds:uri="7795a551-6c7f-4106-b0d5-8a94f28f724c"/>
    <ds:schemaRef ds:uri="4810cbac-0d19-4fc3-ade1-7c0b5274a0f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1887</TotalTime>
  <Words>62</Words>
  <Application>Microsoft Office PowerPoint</Application>
  <PresentationFormat>Affichage à l'écran (4:3)</PresentationFormat>
  <Paragraphs>18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7" baseType="lpstr">
      <vt:lpstr>Aptos</vt:lpstr>
      <vt:lpstr>Aptos Light</vt:lpstr>
      <vt:lpstr>Arial</vt:lpstr>
      <vt:lpstr>Calibri</vt:lpstr>
      <vt:lpstr>Calibri Light</vt:lpstr>
      <vt:lpstr>Open Sans</vt:lpstr>
      <vt:lpstr>Selawik Semibold</vt:lpstr>
      <vt:lpstr>Verdana Pro Black</vt:lpstr>
      <vt:lpstr>Contents Slide Master</vt:lpstr>
      <vt:lpstr>PresentationGO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Josée Rouleau</dc:creator>
  <cp:lastModifiedBy>ANRF – SECTION DE MONTREAL</cp:lastModifiedBy>
  <cp:revision>4</cp:revision>
  <dcterms:created xsi:type="dcterms:W3CDTF">2025-02-27T13:35:02Z</dcterms:created>
  <dcterms:modified xsi:type="dcterms:W3CDTF">2025-05-05T18:53:50Z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0x010100E1CB17403E310146812B0283AF9193A7</vt:lpwstr>
  </property>
  <property fmtid="{D5CDD505-2E9C-101B-9397-08002B2CF9AE}" pid="3" name="MediaServiceImageTags">
    <vt:lpwstr/>
  </property>
</Properties>
</file>