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6" r:id="rId2"/>
    <p:sldId id="297" r:id="rId3"/>
    <p:sldId id="298" r:id="rId4"/>
    <p:sldId id="301" r:id="rId5"/>
    <p:sldId id="303" r:id="rId6"/>
    <p:sldId id="305" r:id="rId7"/>
    <p:sldId id="300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366E6-3F99-4397-A2A2-F348152C9518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90125-30E8-49D5-8EBB-CA7157B2D1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449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61351-45AB-40CD-AF62-AF3DF66873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6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914CB-932B-499B-BC48-FBF76A44A7A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735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23534-4522-A026-63DD-62B4AA4F9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2A4BB3-E8D2-6604-EEF4-10CDD1CCA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3DAD15-20FE-82CC-9389-EDE2D3B8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6FF4FD-1B71-CB13-4EA9-77AF0E4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89C844-2CBE-BCAF-2DA8-CBC7C405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262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698AC-1F8E-4412-D8D7-3B425389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D364F4-324B-7B87-0A82-AC1494894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B6689D-D49A-B400-E6E9-E3FD0504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92D296-3842-7640-E96A-02D9AC724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477084-27BE-D830-1E6B-72B4CBA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015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1D072E0-5A6F-2D0F-D5C6-6FA4FD20B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746DD3-A5C9-6B6B-1D75-89430AEF2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68F64B-B71E-7E1D-F9B3-5F48B0C4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9CD9B6-F37F-DC02-CF09-EB472911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5E6D24-AFB2-0103-9146-04C83D60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447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table, surfing, man&#10;&#10;Description automatically generated">
            <a:extLst>
              <a:ext uri="{FF2B5EF4-FFF2-40B4-BE49-F238E27FC236}">
                <a16:creationId xmlns:a16="http://schemas.microsoft.com/office/drawing/2014/main" id="{F527ECD6-5677-F746-B181-CA87BB565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89E6CC6-39BF-46E2-B1D0-7967F6F9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7" y="365126"/>
            <a:ext cx="66227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B79CB35-9B92-4624-B48F-C0CF7A2C5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027" y="1825625"/>
            <a:ext cx="662277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C1CE33F-5189-414B-9B26-A58EC61B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A1B086EF-1F45-4ECD-8D5C-3F0C3828F6F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161DA4-AA69-44DA-AD82-6A3B9288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1571870-B8E8-4979-BDF5-9E965C35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3A218E8-C0C8-4525-BD5F-99356FF4A8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821CBE-838B-5A57-CD21-BE30CBC1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3F8C3B-D76F-4ADB-B41B-527DA9D3E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43A1D-D2AF-95FF-A1DB-FCE2DF83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BFAFDE-9049-778E-E1D2-F0F9C05D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93B8C7-FECE-7FDF-B1F6-433DC284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836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6F95B-B0BC-97DA-FA5F-90C306BC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40CBE1-C642-A743-68CC-4553AF8BF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795E3B-F7D9-1F46-74D9-5DBC7871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8BE764-EEE2-ADAA-79D7-AFAFB447D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F97DD-EE3A-3EB6-2AE2-7DEE148DB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289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FE87C2-50D2-009E-063D-A79370A78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90EDC2-E456-8521-A018-984DECD07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75F57B-C875-331B-9497-3E6A1A1B8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DC2DAA-4AFD-B86A-C8C1-7FE3250A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C61F1A-83E5-D45F-A113-1260CF87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24873D-B3BF-54DE-6A66-FE897730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353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6A1747-E908-A12C-B14D-C7549BEB3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99FC88-01FE-E3CB-AE53-18B212ECB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43D9E8-3122-C0C4-DA50-275D69C28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FC1BBB-BFB0-16A2-E2FC-9A6DBB5C9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DCEFCD1-761C-E7B2-F539-79664C72F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6F2801D-FD27-3831-9F5D-62338D4C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4CF53D-2EAF-FBE7-6288-4639D2AB0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499050-98E8-00AD-1028-52FB9EE5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5398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51568-82B5-9293-208E-EC7E1638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A46DD5-92A3-9FF7-7FA9-BD2C697C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073647-82B8-76B8-D880-0AFE17D5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03AAD2-E901-867E-9086-1E2617D7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411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14BD30-62AE-7ECB-E098-16FD98CA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EEB4F2-5BF2-890C-73E3-563EFB39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268D38-2EAB-7475-D565-6C029A00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118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B4DC90-BBAD-FDC5-DD0B-F467BD8C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7B809C-9F05-6420-21FF-1FB2948E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C1E677-4223-99E9-4D62-A6B2DF768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E80A8D-94CB-71C5-3DB4-730A5151C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9A4196-59B9-1A71-1C4D-60157777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8E209C-2374-5F52-1700-6B16FD54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036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0FD0F-0843-E743-4A3F-67A46DB62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431D12C-2FBC-19F9-9CAF-99783B6ADB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B110BB-0F3F-BEB6-DF9F-576C355DB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A6AF72-F76E-E9E0-8D0B-FDD3EDC5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0F0D43-58B3-AC0D-2654-6A116087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70C48C-E33B-1FED-3BA2-5061A172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21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1065AF6-1697-C816-3303-3E3E279F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225691-EA8C-0330-398B-9822D3838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F86309-25A6-020D-A8EC-802EF6E28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A6BE17-8254-4CFC-91D2-658D8859AECA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BEAF54-A9F7-982E-1B79-53CD4102E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AC95D5-4613-148C-2A18-70033B2E6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F98E09-2B13-4545-9258-D28A04832F9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911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6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1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emf"/><Relationship Id="rId20" Type="http://schemas.openxmlformats.org/officeDocument/2006/relationships/image" Target="../media/image35.emf"/><Relationship Id="rId1" Type="http://schemas.openxmlformats.org/officeDocument/2006/relationships/tags" Target="../tags/tag1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5" Type="http://schemas.openxmlformats.org/officeDocument/2006/relationships/image" Target="../media/image30.emf"/><Relationship Id="rId10" Type="http://schemas.openxmlformats.org/officeDocument/2006/relationships/image" Target="../media/image25.emf"/><Relationship Id="rId19" Type="http://schemas.openxmlformats.org/officeDocument/2006/relationships/image" Target="../media/image34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emf"/><Relationship Id="rId2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4065914-43CD-4FA8-A9FA-59EDBFC88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163"/>
          <a:stretch/>
        </p:blipFill>
        <p:spPr>
          <a:xfrm>
            <a:off x="1524000" y="-22476"/>
            <a:ext cx="9144001" cy="68804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50693E-AD2A-0AE8-E907-0794AB32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634" y="5598911"/>
            <a:ext cx="3224731" cy="981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 descr="Une image contenant Police, écriture manuscrite, Graphique, typographie&#10;&#10;Le contenu généré par l’IA peut être incorrect.">
            <a:extLst>
              <a:ext uri="{FF2B5EF4-FFF2-40B4-BE49-F238E27FC236}">
                <a16:creationId xmlns:a16="http://schemas.microsoft.com/office/drawing/2014/main" id="{934DCE14-1543-90F1-CD49-C1690F8BE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827415"/>
            <a:ext cx="9144000" cy="441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ciel, extérieur, nature&#10;&#10;Description générée automatiquement">
            <a:extLst>
              <a:ext uri="{FF2B5EF4-FFF2-40B4-BE49-F238E27FC236}">
                <a16:creationId xmlns:a16="http://schemas.microsoft.com/office/drawing/2014/main" id="{B4065914-43CD-4FA8-A9FA-59EDBFC88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F7C8DB5-48CF-D7FC-8FDF-C5EE09E64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7" r="20167"/>
          <a:stretch/>
        </p:blipFill>
        <p:spPr>
          <a:xfrm>
            <a:off x="5723818" y="1146324"/>
            <a:ext cx="1828144" cy="1781959"/>
          </a:xfrm>
          <a:prstGeom prst="rect">
            <a:avLst/>
          </a:prstGeom>
        </p:spPr>
      </p:pic>
      <p:pic>
        <p:nvPicPr>
          <p:cNvPr id="25" name="Image 24" descr="Une image contenant carré&#10;&#10;Description générée automatiquement">
            <a:extLst>
              <a:ext uri="{FF2B5EF4-FFF2-40B4-BE49-F238E27FC236}">
                <a16:creationId xmlns:a16="http://schemas.microsoft.com/office/drawing/2014/main" id="{D38D0123-20D9-688F-A6F9-60E8D445C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/>
          <a:stretch/>
        </p:blipFill>
        <p:spPr>
          <a:xfrm>
            <a:off x="5637785" y="831636"/>
            <a:ext cx="2367541" cy="2794516"/>
          </a:xfrm>
          <a:prstGeom prst="rect">
            <a:avLst/>
          </a:prstGeom>
          <a:ln>
            <a:noFill/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6C4B535-B257-E8CD-959F-AF65AE099520}"/>
              </a:ext>
            </a:extLst>
          </p:cNvPr>
          <p:cNvSpPr txBox="1"/>
          <p:nvPr/>
        </p:nvSpPr>
        <p:spPr>
          <a:xfrm>
            <a:off x="5767674" y="2861932"/>
            <a:ext cx="1726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9E93"/>
                </a:solidFill>
              </a:rPr>
              <a:t>ÎLE MAURICE</a:t>
            </a:r>
            <a:endParaRPr lang="fr-CA" sz="1600" b="1" dirty="0">
              <a:solidFill>
                <a:srgbClr val="009E93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A6B0453-1CC0-5B68-9FC5-F65498AB30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" b="836"/>
          <a:stretch/>
        </p:blipFill>
        <p:spPr>
          <a:xfrm>
            <a:off x="4993411" y="3711644"/>
            <a:ext cx="1828144" cy="1781959"/>
          </a:xfrm>
          <a:prstGeom prst="rect">
            <a:avLst/>
          </a:prstGeom>
        </p:spPr>
      </p:pic>
      <p:pic>
        <p:nvPicPr>
          <p:cNvPr id="29" name="Image 28" descr="Une image contenant carré&#10;&#10;Description générée automatiquement">
            <a:extLst>
              <a:ext uri="{FF2B5EF4-FFF2-40B4-BE49-F238E27FC236}">
                <a16:creationId xmlns:a16="http://schemas.microsoft.com/office/drawing/2014/main" id="{C7937191-46D9-DDB6-F5B5-5DFCF3006D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/>
          <a:stretch/>
        </p:blipFill>
        <p:spPr>
          <a:xfrm>
            <a:off x="4891282" y="3378009"/>
            <a:ext cx="2367541" cy="2794516"/>
          </a:xfrm>
          <a:prstGeom prst="rect">
            <a:avLst/>
          </a:prstGeom>
          <a:ln>
            <a:noFill/>
          </a:ln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C72614E-EEE4-611F-6169-C73F2ABB915F}"/>
              </a:ext>
            </a:extLst>
          </p:cNvPr>
          <p:cNvSpPr txBox="1"/>
          <p:nvPr/>
        </p:nvSpPr>
        <p:spPr>
          <a:xfrm>
            <a:off x="4891282" y="5394411"/>
            <a:ext cx="1974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9E93"/>
                </a:solidFill>
              </a:rPr>
              <a:t>SEYCHELLES</a:t>
            </a:r>
            <a:endParaRPr lang="fr-CA" sz="1600" b="1" dirty="0">
              <a:solidFill>
                <a:srgbClr val="009E93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5792EDF-B6B7-5209-83CF-541BEF5278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r="19250"/>
          <a:stretch/>
        </p:blipFill>
        <p:spPr>
          <a:xfrm>
            <a:off x="7277652" y="3612453"/>
            <a:ext cx="1828144" cy="1781959"/>
          </a:xfrm>
          <a:prstGeom prst="rect">
            <a:avLst/>
          </a:prstGeom>
        </p:spPr>
      </p:pic>
      <p:pic>
        <p:nvPicPr>
          <p:cNvPr id="33" name="Image 32" descr="Une image contenant carré&#10;&#10;Description générée automatiquement">
            <a:extLst>
              <a:ext uri="{FF2B5EF4-FFF2-40B4-BE49-F238E27FC236}">
                <a16:creationId xmlns:a16="http://schemas.microsoft.com/office/drawing/2014/main" id="{0D28CF7C-B519-6C4C-0CAB-314BFC46AC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/>
          <a:stretch/>
        </p:blipFill>
        <p:spPr>
          <a:xfrm>
            <a:off x="7191040" y="3335614"/>
            <a:ext cx="2367541" cy="2794516"/>
          </a:xfrm>
          <a:prstGeom prst="rect">
            <a:avLst/>
          </a:prstGeom>
          <a:ln>
            <a:noFill/>
          </a:ln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10E32C6-2956-1051-F93B-E6CEB7209C10}"/>
              </a:ext>
            </a:extLst>
          </p:cNvPr>
          <p:cNvSpPr txBox="1"/>
          <p:nvPr/>
        </p:nvSpPr>
        <p:spPr>
          <a:xfrm>
            <a:off x="7201335" y="5339350"/>
            <a:ext cx="1974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9E93"/>
                </a:solidFill>
              </a:rPr>
              <a:t>BALI</a:t>
            </a:r>
            <a:endParaRPr lang="fr-CA" sz="1600" b="1" dirty="0">
              <a:solidFill>
                <a:srgbClr val="009E93"/>
              </a:solidFill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C0216EA1-6997-41D8-2F11-58D7360214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r="11528"/>
          <a:stretch/>
        </p:blipFill>
        <p:spPr>
          <a:xfrm>
            <a:off x="3514155" y="1104487"/>
            <a:ext cx="1828144" cy="1781959"/>
          </a:xfrm>
          <a:prstGeom prst="rect">
            <a:avLst/>
          </a:prstGeom>
        </p:spPr>
      </p:pic>
      <p:pic>
        <p:nvPicPr>
          <p:cNvPr id="42" name="Image 41" descr="Une image contenant carré&#10;&#10;Description générée automatiquement">
            <a:extLst>
              <a:ext uri="{FF2B5EF4-FFF2-40B4-BE49-F238E27FC236}">
                <a16:creationId xmlns:a16="http://schemas.microsoft.com/office/drawing/2014/main" id="{F8121486-88F2-B594-243F-3359C9CFF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/>
          <a:stretch/>
        </p:blipFill>
        <p:spPr>
          <a:xfrm>
            <a:off x="3431634" y="828296"/>
            <a:ext cx="2367541" cy="2794516"/>
          </a:xfrm>
          <a:prstGeom prst="rect">
            <a:avLst/>
          </a:prstGeom>
          <a:ln>
            <a:noFill/>
          </a:ln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8510C0C5-6ACF-E6A0-AB15-00AE4AB18510}"/>
              </a:ext>
            </a:extLst>
          </p:cNvPr>
          <p:cNvSpPr txBox="1"/>
          <p:nvPr/>
        </p:nvSpPr>
        <p:spPr>
          <a:xfrm>
            <a:off x="3420278" y="2893940"/>
            <a:ext cx="1974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9E93"/>
                </a:solidFill>
              </a:rPr>
              <a:t>LES MALDIVES</a:t>
            </a:r>
            <a:endParaRPr lang="fr-CA" sz="1600" b="1" dirty="0">
              <a:solidFill>
                <a:srgbClr val="009E93"/>
              </a:solidFill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9D533DFA-05E8-311A-36D4-FF900EE861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/>
        </p:blipFill>
        <p:spPr>
          <a:xfrm>
            <a:off x="2742042" y="3649020"/>
            <a:ext cx="1828144" cy="1781959"/>
          </a:xfrm>
          <a:prstGeom prst="rect">
            <a:avLst/>
          </a:prstGeom>
        </p:spPr>
      </p:pic>
      <p:pic>
        <p:nvPicPr>
          <p:cNvPr id="45" name="Image 44" descr="Une image contenant carré&#10;&#10;Description générée automatiquement">
            <a:extLst>
              <a:ext uri="{FF2B5EF4-FFF2-40B4-BE49-F238E27FC236}">
                <a16:creationId xmlns:a16="http://schemas.microsoft.com/office/drawing/2014/main" id="{FD6DB34C-EA77-87C8-2026-B80CE58DC4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/>
          <a:stretch/>
        </p:blipFill>
        <p:spPr>
          <a:xfrm>
            <a:off x="2659763" y="3371329"/>
            <a:ext cx="2367541" cy="2794516"/>
          </a:xfrm>
          <a:prstGeom prst="rect">
            <a:avLst/>
          </a:prstGeom>
          <a:ln>
            <a:noFill/>
          </a:ln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961F70A7-4061-046E-C5A1-ED4A3F1ABC47}"/>
              </a:ext>
            </a:extLst>
          </p:cNvPr>
          <p:cNvSpPr txBox="1"/>
          <p:nvPr/>
        </p:nvSpPr>
        <p:spPr>
          <a:xfrm>
            <a:off x="2659763" y="5362604"/>
            <a:ext cx="1974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9E93"/>
                </a:solidFill>
              </a:rPr>
              <a:t>LA POLYNÉSIE FRANÇAISE</a:t>
            </a:r>
            <a:endParaRPr lang="fr-CA" sz="1600" b="1" dirty="0">
              <a:solidFill>
                <a:srgbClr val="009E93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759C3F-B622-A350-7CFD-AAFF1FD663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744" y="6095926"/>
            <a:ext cx="1670106" cy="508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Police, noir, Graphique, typographie&#10;&#10;Le contenu généré par l’IA peut être incorrect.">
            <a:extLst>
              <a:ext uri="{FF2B5EF4-FFF2-40B4-BE49-F238E27FC236}">
                <a16:creationId xmlns:a16="http://schemas.microsoft.com/office/drawing/2014/main" id="{31021E37-8EC8-2C98-1556-5B1AE6DD91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018" y="-335136"/>
            <a:ext cx="7567426" cy="154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4329DFD-16C6-A753-78E5-157B00F19836}"/>
              </a:ext>
            </a:extLst>
          </p:cNvPr>
          <p:cNvSpPr txBox="1"/>
          <p:nvPr/>
        </p:nvSpPr>
        <p:spPr>
          <a:xfrm>
            <a:off x="2128456" y="1614755"/>
            <a:ext cx="70724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b="1" dirty="0"/>
              <a:t>POLYNÉSIE FRANÇAISE</a:t>
            </a:r>
          </a:p>
          <a:p>
            <a:pPr algn="r"/>
            <a:r>
              <a:rPr lang="fr-CA" sz="1600" dirty="0"/>
              <a:t>Tahiti et ses îles </a:t>
            </a:r>
          </a:p>
          <a:p>
            <a:pPr algn="r"/>
            <a:r>
              <a:rPr lang="fr-CA" sz="1600" dirty="0"/>
              <a:t>Séjours Clé en main et sur mesure</a:t>
            </a:r>
          </a:p>
          <a:p>
            <a:pPr algn="r"/>
            <a:r>
              <a:rPr lang="fr-CA" sz="1600" dirty="0"/>
              <a:t>Souper romantique sur la plage </a:t>
            </a:r>
          </a:p>
          <a:p>
            <a:pPr algn="r"/>
            <a:r>
              <a:rPr lang="fr-CA" sz="1600" dirty="0"/>
              <a:t>Cérémonies de mariage </a:t>
            </a:r>
          </a:p>
          <a:p>
            <a:pPr algn="r"/>
            <a:r>
              <a:rPr lang="fr-CA" sz="1600" dirty="0"/>
              <a:t>Excursions </a:t>
            </a:r>
          </a:p>
          <a:p>
            <a:pPr algn="r"/>
            <a:r>
              <a:rPr lang="fr-CA" sz="1600" dirty="0"/>
              <a:t>Catamarans</a:t>
            </a:r>
          </a:p>
          <a:p>
            <a:pPr algn="r"/>
            <a:r>
              <a:rPr lang="fr-CA" sz="1600" dirty="0"/>
              <a:t>Croisières M/S Paul Gauguin</a:t>
            </a:r>
          </a:p>
          <a:p>
            <a:pPr algn="r"/>
            <a:r>
              <a:rPr lang="fr-CA" sz="1600" dirty="0"/>
              <a:t>Croisière avec l’</a:t>
            </a:r>
            <a:r>
              <a:rPr lang="fr-CA" sz="1600" dirty="0" err="1"/>
              <a:t>Aranui</a:t>
            </a:r>
            <a:r>
              <a:rPr lang="fr-CA" sz="1600" dirty="0"/>
              <a:t> 5</a:t>
            </a:r>
          </a:p>
          <a:p>
            <a:pPr algn="r"/>
            <a:endParaRPr lang="fr-CA" sz="1600" dirty="0"/>
          </a:p>
          <a:p>
            <a:pPr algn="r"/>
            <a:r>
              <a:rPr lang="fr-CA" b="1" dirty="0"/>
              <a:t>Séjours à L'ÎLE MAURICE</a:t>
            </a:r>
          </a:p>
          <a:p>
            <a:pPr algn="r"/>
            <a:endParaRPr lang="fr-CA" b="1" dirty="0"/>
          </a:p>
          <a:p>
            <a:pPr algn="r"/>
            <a:r>
              <a:rPr lang="fr-CA" b="1" dirty="0"/>
              <a:t>Séjours aux SEYCHELLES</a:t>
            </a:r>
          </a:p>
          <a:p>
            <a:pPr algn="r"/>
            <a:endParaRPr lang="fr-CA" b="1" dirty="0"/>
          </a:p>
          <a:p>
            <a:pPr algn="r"/>
            <a:r>
              <a:rPr lang="fr-CA" b="1" dirty="0"/>
              <a:t>Séjours aux MALDIVES</a:t>
            </a:r>
          </a:p>
          <a:p>
            <a:pPr algn="r"/>
            <a:endParaRPr lang="fr-CA" b="1" dirty="0"/>
          </a:p>
          <a:p>
            <a:pPr algn="r"/>
            <a:r>
              <a:rPr lang="fr-CA" b="1" dirty="0"/>
              <a:t>Séjours à BAL</a:t>
            </a:r>
            <a:r>
              <a:rPr lang="fr-CA" dirty="0"/>
              <a:t>I</a:t>
            </a:r>
          </a:p>
          <a:p>
            <a:pPr algn="r"/>
            <a:endParaRPr lang="fr-CA" dirty="0"/>
          </a:p>
        </p:txBody>
      </p:sp>
      <p:pic>
        <p:nvPicPr>
          <p:cNvPr id="3" name="Image 2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C021483C-F5A6-EC45-A9EB-24BE43793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99" y="6095926"/>
            <a:ext cx="1671799" cy="508212"/>
          </a:xfrm>
          <a:prstGeom prst="rect">
            <a:avLst/>
          </a:prstGeom>
        </p:spPr>
      </p:pic>
      <p:pic>
        <p:nvPicPr>
          <p:cNvPr id="6" name="Image 5" descr="Une image contenant écriture manuscrite, Police, calligraphie, typographie&#10;&#10;Le contenu généré par l’IA peut être incorrect.">
            <a:extLst>
              <a:ext uri="{FF2B5EF4-FFF2-40B4-BE49-F238E27FC236}">
                <a16:creationId xmlns:a16="http://schemas.microsoft.com/office/drawing/2014/main" id="{969BEDD7-6D1F-6D93-7A28-2F53FEDBF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24" y="441932"/>
            <a:ext cx="6938424" cy="16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0BCBD-3E01-41F2-7685-EFE845926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CC57FEA-65D8-3BBE-FE57-6D0A0E5C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 bwMode="auto">
          <a:xfrm>
            <a:off x="15240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D9A897F-E870-4412-D2C4-E2C54E031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180" y="5724581"/>
            <a:ext cx="2793641" cy="85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BE8301-602F-A122-40E3-75B9164E9B94}"/>
              </a:ext>
            </a:extLst>
          </p:cNvPr>
          <p:cNvSpPr/>
          <p:nvPr/>
        </p:nvSpPr>
        <p:spPr>
          <a:xfrm>
            <a:off x="1524001" y="605058"/>
            <a:ext cx="91422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600" b="1" spc="50" dirty="0">
                <a:ln w="28575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CROISIÈRES</a:t>
            </a:r>
            <a:endParaRPr lang="fr-FR" sz="5000" b="1" spc="50" dirty="0">
              <a:ln w="28575" cmpd="sng">
                <a:solidFill>
                  <a:srgbClr val="00499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erdana Pro Black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241277-1BCE-64DA-83C1-C51100D57630}"/>
              </a:ext>
            </a:extLst>
          </p:cNvPr>
          <p:cNvSpPr/>
          <p:nvPr/>
        </p:nvSpPr>
        <p:spPr>
          <a:xfrm>
            <a:off x="1840523" y="1932839"/>
            <a:ext cx="8464062" cy="488625"/>
          </a:xfrm>
          <a:prstGeom prst="rect">
            <a:avLst/>
          </a:prstGeom>
          <a:solidFill>
            <a:srgbClr val="00499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0B99CD-6E3C-6B75-01F7-7FD2DAC389FE}"/>
              </a:ext>
            </a:extLst>
          </p:cNvPr>
          <p:cNvSpPr txBox="1"/>
          <p:nvPr/>
        </p:nvSpPr>
        <p:spPr>
          <a:xfrm>
            <a:off x="2016370" y="1991453"/>
            <a:ext cx="8088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CROISIÈRES MARITIMES • CROISIÈRES FLUVIALES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FD36F7-47AF-9DA7-006C-687E1CF10B54}"/>
              </a:ext>
            </a:extLst>
          </p:cNvPr>
          <p:cNvSpPr/>
          <p:nvPr/>
        </p:nvSpPr>
        <p:spPr>
          <a:xfrm>
            <a:off x="1735015" y="1823588"/>
            <a:ext cx="8709104" cy="691661"/>
          </a:xfrm>
          <a:prstGeom prst="rect">
            <a:avLst/>
          </a:prstGeom>
          <a:noFill/>
          <a:ln>
            <a:solidFill>
              <a:srgbClr val="0049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00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A604B0-2C40-3086-C9DF-7C0FBD184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r="8750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5">
            <a:extLst>
              <a:ext uri="{FF2B5EF4-FFF2-40B4-BE49-F238E27FC236}">
                <a16:creationId xmlns:a16="http://schemas.microsoft.com/office/drawing/2014/main" id="{C9156FD6-5B2A-E9AC-B59E-08C75AE13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844">
            <a:off x="5769654" y="5828009"/>
            <a:ext cx="480020" cy="5303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68510B-C602-20F5-2B01-9FBD95684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744" y="6095926"/>
            <a:ext cx="1670106" cy="508212"/>
          </a:xfrm>
          <a:prstGeom prst="rect">
            <a:avLst/>
          </a:prstGeom>
        </p:spPr>
      </p:pic>
      <p:pic>
        <p:nvPicPr>
          <p:cNvPr id="3" name="Image 2" descr="Une image contenant texte, Police, écriture manuscrite, Graphique&#10;&#10;Le contenu généré par l’IA peut être incorrect.">
            <a:extLst>
              <a:ext uri="{FF2B5EF4-FFF2-40B4-BE49-F238E27FC236}">
                <a16:creationId xmlns:a16="http://schemas.microsoft.com/office/drawing/2014/main" id="{53CE791C-5D59-FC87-40B1-6C6D5BFBA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95" y="4598800"/>
            <a:ext cx="6254003" cy="1751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3E677D9-82EA-A61F-55CF-DC22C1DA45AE}"/>
              </a:ext>
            </a:extLst>
          </p:cNvPr>
          <p:cNvSpPr txBox="1"/>
          <p:nvPr/>
        </p:nvSpPr>
        <p:spPr>
          <a:xfrm>
            <a:off x="1524001" y="41341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004289"/>
                </a:solidFill>
              </a:rPr>
              <a:t>Destinations en AMÉRIQUE, en EUROPE et dans les HORIZONS LOINTAINS</a:t>
            </a:r>
          </a:p>
        </p:txBody>
      </p:sp>
    </p:spTree>
    <p:extLst>
      <p:ext uri="{BB962C8B-B14F-4D97-AF65-F5344CB8AC3E}">
        <p14:creationId xmlns:p14="http://schemas.microsoft.com/office/powerpoint/2010/main" val="24724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D0CE99-AE6B-4E54-D6DB-083804EC0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01" y="-269023"/>
            <a:ext cx="9441745" cy="72540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957A12-189D-FD01-E8E8-841E2FCAF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307" y="2951639"/>
            <a:ext cx="2147206" cy="5453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706ABD-EA25-3F25-C8B9-175573E14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307" y="2288092"/>
            <a:ext cx="2147206" cy="545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5BD07C-1B2C-4D57-BB21-ABEAFC49C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6307" y="4267287"/>
            <a:ext cx="2147206" cy="5453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EDEDAD-FEBC-F0D5-BFF1-C9DCC6DAC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907" y="2288093"/>
            <a:ext cx="2147206" cy="8634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3D5203-7A23-7F5E-5DA3-DB94E8B4FC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0907" y="3293164"/>
            <a:ext cx="2147206" cy="8634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F1BC70-55C4-CE08-D094-AC5319EED9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5507" y="2288092"/>
            <a:ext cx="2147206" cy="5453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7ABF20E-CC6E-54A9-5823-74999E81F1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3736" y="2951639"/>
            <a:ext cx="2147206" cy="54532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64CE68-C268-B990-D382-7311FF44B5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5507" y="3611268"/>
            <a:ext cx="2147206" cy="5453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36A4B61-4B02-2F62-43C4-656BA4B39F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3736" y="4267288"/>
            <a:ext cx="2147206" cy="8634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A6662F3-718E-60AA-F121-E411D2E2E9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8082" y="382211"/>
            <a:ext cx="1515836" cy="32251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5EB94C0-690D-EA67-154F-A96D71C9A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6463" y="2277262"/>
            <a:ext cx="1323605" cy="95693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4759521-6187-C716-C5C9-117478B722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3918" y="2260983"/>
            <a:ext cx="1406988" cy="101721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0E08157-F03C-FC4A-8F76-0AA8162772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66307" y="3613062"/>
            <a:ext cx="2147206" cy="5453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9EF034-2580-7BFC-13B1-6AF32B1ED2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398" y="4236121"/>
            <a:ext cx="2010625" cy="254744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301DD7DD-1790-8907-DE56-7CB28C8D1D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1407" y="3481305"/>
            <a:ext cx="2485807" cy="26800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3ADB91-013C-E811-944B-27A1725368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71984" y="4921513"/>
            <a:ext cx="2135852" cy="5424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FB245D-DD83-2A26-9A7F-6A383B8ECF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38424" y="694442"/>
            <a:ext cx="3432173" cy="8233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1ACB10-014B-C5DE-53A5-C87ECC0065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744" y="6095926"/>
            <a:ext cx="1670106" cy="508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8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7250558-D502-A67D-AE93-9D67E46D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"/>
          <a:stretch/>
        </p:blipFill>
        <p:spPr bwMode="auto">
          <a:xfrm>
            <a:off x="15240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5">
            <a:extLst>
              <a:ext uri="{FF2B5EF4-FFF2-40B4-BE49-F238E27FC236}">
                <a16:creationId xmlns:a16="http://schemas.microsoft.com/office/drawing/2014/main" id="{F71D2B4A-7822-45C6-3159-9D0F122DF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844">
            <a:off x="4906054" y="1628542"/>
            <a:ext cx="480020" cy="530309"/>
          </a:xfrm>
          <a:prstGeom prst="rect">
            <a:avLst/>
          </a:prstGeom>
        </p:spPr>
      </p:pic>
      <p:pic>
        <p:nvPicPr>
          <p:cNvPr id="6" name="Image 5" descr="Une image contenant capture d’écran, miroir de voiture, smartphone&#10;&#10;Le contenu généré par l’IA peut être incorrect.">
            <a:extLst>
              <a:ext uri="{FF2B5EF4-FFF2-40B4-BE49-F238E27FC236}">
                <a16:creationId xmlns:a16="http://schemas.microsoft.com/office/drawing/2014/main" id="{F07A9AB0-D034-3727-AB6E-391631440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52" y="1"/>
            <a:ext cx="3451867" cy="24140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85CCCAC-F2AC-57F0-3590-B57F386C3C8C}"/>
              </a:ext>
            </a:extLst>
          </p:cNvPr>
          <p:cNvSpPr txBox="1"/>
          <p:nvPr/>
        </p:nvSpPr>
        <p:spPr>
          <a:xfrm rot="580603">
            <a:off x="8270843" y="876808"/>
            <a:ext cx="1896533" cy="101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fr-CA" sz="3200" dirty="0">
                <a:solidFill>
                  <a:schemeClr val="bg1"/>
                </a:solidFill>
              </a:rPr>
              <a:t>Aussi offert en Individuel</a:t>
            </a:r>
          </a:p>
        </p:txBody>
      </p:sp>
      <p:pic>
        <p:nvPicPr>
          <p:cNvPr id="9" name="Image 8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16F426D6-D437-E7D4-6300-5FE4C127A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99" y="6095926"/>
            <a:ext cx="1671799" cy="508212"/>
          </a:xfrm>
          <a:prstGeom prst="rect">
            <a:avLst/>
          </a:prstGeom>
        </p:spPr>
      </p:pic>
      <p:pic>
        <p:nvPicPr>
          <p:cNvPr id="11" name="Image 10" descr="Une image contenant texte, Police, écriture manuscrite, calligraphie&#10;&#10;Le contenu généré par l’IA peut être incorrect.">
            <a:extLst>
              <a:ext uri="{FF2B5EF4-FFF2-40B4-BE49-F238E27FC236}">
                <a16:creationId xmlns:a16="http://schemas.microsoft.com/office/drawing/2014/main" id="{9AF2CF56-4A6D-F88E-FAED-952CE746E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37" y="335325"/>
            <a:ext cx="6251232" cy="1754002"/>
          </a:xfrm>
          <a:prstGeom prst="rect">
            <a:avLst/>
          </a:prstGeom>
        </p:spPr>
      </p:pic>
      <p:pic>
        <p:nvPicPr>
          <p:cNvPr id="13" name="Image 1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AA195533-E0AE-71AF-CF93-CFAF97D511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03" y="4779551"/>
            <a:ext cx="9083128" cy="501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9|28.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B17403E310146812B0283AF9193A7" ma:contentTypeVersion="19" ma:contentTypeDescription="Crée un document." ma:contentTypeScope="" ma:versionID="b37674c802d134c48c7d0a3763b34d7e">
  <xsd:schema xmlns:xsd="http://www.w3.org/2001/XMLSchema" xmlns:xs="http://www.w3.org/2001/XMLSchema" xmlns:p="http://schemas.microsoft.com/office/2006/metadata/properties" xmlns:ns2="7795a551-6c7f-4106-b0d5-8a94f28f724c" xmlns:ns3="4810cbac-0d19-4fc3-ade1-7c0b5274a0f1" targetNamespace="http://schemas.microsoft.com/office/2006/metadata/properties" ma:root="true" ma:fieldsID="9279062b705d8d1f09309f3ec480976e" ns2:_="" ns3:_="">
    <xsd:import namespace="7795a551-6c7f-4106-b0d5-8a94f28f724c"/>
    <xsd:import namespace="4810cbac-0d19-4fc3-ade1-7c0b5274a0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5a551-6c7f-4106-b0d5-8a94f28f72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c12257-8d6b-4dae-9618-5d4c5c15e55a}" ma:internalName="TaxCatchAll" ma:showField="CatchAllData" ma:web="7795a551-6c7f-4106-b0d5-8a94f28f72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0cbac-0d19-4fc3-ade1-7c0b5274a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bd7c350-82b7-4bb7-9bb3-f704b35ce5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95a551-6c7f-4106-b0d5-8a94f28f724c" xsi:nil="true"/>
    <lcf76f155ced4ddcb4097134ff3c332f xmlns="4810cbac-0d19-4fc3-ade1-7c0b5274a0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4B2C60-513B-447C-9FA9-BE5729EE0432}"/>
</file>

<file path=customXml/itemProps2.xml><?xml version="1.0" encoding="utf-8"?>
<ds:datastoreItem xmlns:ds="http://schemas.openxmlformats.org/officeDocument/2006/customXml" ds:itemID="{7677A089-DF3A-408B-839C-708F7B68D67A}"/>
</file>

<file path=customXml/itemProps3.xml><?xml version="1.0" encoding="utf-8"?>
<ds:datastoreItem xmlns:ds="http://schemas.openxmlformats.org/officeDocument/2006/customXml" ds:itemID="{4932C536-3712-4F6D-A9D5-1CC762CFA371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92</Words>
  <Application>Microsoft Office PowerPoint</Application>
  <PresentationFormat>Grand écran</PresentationFormat>
  <Paragraphs>29</Paragraphs>
  <Slides>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Aptos Light</vt:lpstr>
      <vt:lpstr>Arial</vt:lpstr>
      <vt:lpstr>Verdana Pro Black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ANRF – SECTION DE MONTREAL</dc:creator>
  <cp:lastModifiedBy>ANRF – SECTION DE MONTREAL</cp:lastModifiedBy>
  <cp:revision>1</cp:revision>
  <dcterms:created xsi:type="dcterms:W3CDTF">2025-05-05T18:53:03Z</dcterms:created>
  <dcterms:modified xsi:type="dcterms:W3CDTF">2025-05-05T18:55:39Z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0x010100E1CB17403E310146812B0283AF9193A7</vt:lpwstr>
  </property>
</Properties>
</file>