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  <p:sldMasterId id="2147483652" r:id="rId5"/>
    <p:sldMasterId id="2147483692" r:id="rId6"/>
    <p:sldMasterId id="2147483719" r:id="rId7"/>
    <p:sldMasterId id="2147483672" r:id="rId8"/>
    <p:sldMasterId id="2147483682" r:id="rId9"/>
  </p:sldMasterIdLst>
  <p:notesMasterIdLst>
    <p:notesMasterId r:id="rId19"/>
  </p:notesMasterIdLst>
  <p:sldIdLst>
    <p:sldId id="307" r:id="rId10"/>
    <p:sldId id="311" r:id="rId11"/>
    <p:sldId id="293" r:id="rId12"/>
    <p:sldId id="294" r:id="rId13"/>
    <p:sldId id="290" r:id="rId14"/>
    <p:sldId id="312" r:id="rId15"/>
    <p:sldId id="314" r:id="rId16"/>
    <p:sldId id="313" r:id="rId17"/>
    <p:sldId id="25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54D"/>
    <a:srgbClr val="004289"/>
    <a:srgbClr val="009D93"/>
    <a:srgbClr val="043382"/>
    <a:srgbClr val="DFBF59"/>
    <a:srgbClr val="00438B"/>
    <a:srgbClr val="004990"/>
    <a:srgbClr val="F3F3F3"/>
    <a:srgbClr val="7E9655"/>
    <a:srgbClr val="E3E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6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7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RF – SECTION DE MONTREAL" userId="a8eb0554-a0cd-45a2-a80f-040da7f41ba8" providerId="ADAL" clId="{46E85367-00C5-4142-915D-F3F57A46A7CE}"/>
    <pc:docChg chg="delSld delMainMaster">
      <pc:chgData name="ANRF – SECTION DE MONTREAL" userId="a8eb0554-a0cd-45a2-a80f-040da7f41ba8" providerId="ADAL" clId="{46E85367-00C5-4142-915D-F3F57A46A7CE}" dt="2025-05-05T18:56:18.866" v="5" actId="47"/>
      <pc:docMkLst>
        <pc:docMk/>
      </pc:docMkLst>
      <pc:sldChg chg="del">
        <pc:chgData name="ANRF – SECTION DE MONTREAL" userId="a8eb0554-a0cd-45a2-a80f-040da7f41ba8" providerId="ADAL" clId="{46E85367-00C5-4142-915D-F3F57A46A7CE}" dt="2025-05-05T18:44:46.643" v="1" actId="47"/>
        <pc:sldMkLst>
          <pc:docMk/>
          <pc:sldMk cId="3520668679" sldId="268"/>
        </pc:sldMkLst>
      </pc:sldChg>
      <pc:sldChg chg="del">
        <pc:chgData name="ANRF – SECTION DE MONTREAL" userId="a8eb0554-a0cd-45a2-a80f-040da7f41ba8" providerId="ADAL" clId="{46E85367-00C5-4142-915D-F3F57A46A7CE}" dt="2025-05-05T18:44:45.695" v="0" actId="47"/>
        <pc:sldMkLst>
          <pc:docMk/>
          <pc:sldMk cId="2252719053" sldId="288"/>
        </pc:sldMkLst>
      </pc:sldChg>
      <pc:sldChg chg="del">
        <pc:chgData name="ANRF – SECTION DE MONTREAL" userId="a8eb0554-a0cd-45a2-a80f-040da7f41ba8" providerId="ADAL" clId="{46E85367-00C5-4142-915D-F3F57A46A7CE}" dt="2025-05-05T18:44:47.570" v="2" actId="47"/>
        <pc:sldMkLst>
          <pc:docMk/>
          <pc:sldMk cId="3740799176" sldId="296"/>
        </pc:sldMkLst>
      </pc:sldChg>
      <pc:sldChg chg="del">
        <pc:chgData name="ANRF – SECTION DE MONTREAL" userId="a8eb0554-a0cd-45a2-a80f-040da7f41ba8" providerId="ADAL" clId="{46E85367-00C5-4142-915D-F3F57A46A7CE}" dt="2025-05-05T18:44:48.835" v="3" actId="47"/>
        <pc:sldMkLst>
          <pc:docMk/>
          <pc:sldMk cId="491114703" sldId="297"/>
        </pc:sldMkLst>
      </pc:sldChg>
      <pc:sldChg chg="del">
        <pc:chgData name="ANRF – SECTION DE MONTREAL" userId="a8eb0554-a0cd-45a2-a80f-040da7f41ba8" providerId="ADAL" clId="{46E85367-00C5-4142-915D-F3F57A46A7CE}" dt="2025-05-05T18:45:51.946" v="4" actId="47"/>
        <pc:sldMkLst>
          <pc:docMk/>
          <pc:sldMk cId="2118330539" sldId="298"/>
        </pc:sldMkLst>
      </pc:sldChg>
      <pc:sldChg chg="del">
        <pc:chgData name="ANRF – SECTION DE MONTREAL" userId="a8eb0554-a0cd-45a2-a80f-040da7f41ba8" providerId="ADAL" clId="{46E85367-00C5-4142-915D-F3F57A46A7CE}" dt="2025-05-05T18:56:18.866" v="5" actId="47"/>
        <pc:sldMkLst>
          <pc:docMk/>
          <pc:sldMk cId="3846378471" sldId="300"/>
        </pc:sldMkLst>
      </pc:sldChg>
      <pc:sldChg chg="del">
        <pc:chgData name="ANRF – SECTION DE MONTREAL" userId="a8eb0554-a0cd-45a2-a80f-040da7f41ba8" providerId="ADAL" clId="{46E85367-00C5-4142-915D-F3F57A46A7CE}" dt="2025-05-05T18:56:18.866" v="5" actId="47"/>
        <pc:sldMkLst>
          <pc:docMk/>
          <pc:sldMk cId="3210069291" sldId="301"/>
        </pc:sldMkLst>
      </pc:sldChg>
      <pc:sldChg chg="del">
        <pc:chgData name="ANRF – SECTION DE MONTREAL" userId="a8eb0554-a0cd-45a2-a80f-040da7f41ba8" providerId="ADAL" clId="{46E85367-00C5-4142-915D-F3F57A46A7CE}" dt="2025-05-05T18:56:18.866" v="5" actId="47"/>
        <pc:sldMkLst>
          <pc:docMk/>
          <pc:sldMk cId="2472413380" sldId="303"/>
        </pc:sldMkLst>
      </pc:sldChg>
      <pc:sldChg chg="del">
        <pc:chgData name="ANRF – SECTION DE MONTREAL" userId="a8eb0554-a0cd-45a2-a80f-040da7f41ba8" providerId="ADAL" clId="{46E85367-00C5-4142-915D-F3F57A46A7CE}" dt="2025-05-05T18:56:18.866" v="5" actId="47"/>
        <pc:sldMkLst>
          <pc:docMk/>
          <pc:sldMk cId="3776874818" sldId="305"/>
        </pc:sldMkLst>
      </pc:sldChg>
      <pc:sldMasterChg chg="del delSldLayout">
        <pc:chgData name="ANRF – SECTION DE MONTREAL" userId="a8eb0554-a0cd-45a2-a80f-040da7f41ba8" providerId="ADAL" clId="{46E85367-00C5-4142-915D-F3F57A46A7CE}" dt="2025-05-05T18:44:46.643" v="1" actId="47"/>
        <pc:sldMasterMkLst>
          <pc:docMk/>
          <pc:sldMasterMk cId="0" sldId="2147483648"/>
        </pc:sldMasterMkLst>
        <pc:sldLayoutChg chg="del">
          <pc:chgData name="ANRF – SECTION DE MONTREAL" userId="a8eb0554-a0cd-45a2-a80f-040da7f41ba8" providerId="ADAL" clId="{46E85367-00C5-4142-915D-F3F57A46A7CE}" dt="2025-05-05T18:44:46.643" v="1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ANRF – SECTION DE MONTREAL" userId="a8eb0554-a0cd-45a2-a80f-040da7f41ba8" providerId="ADAL" clId="{46E85367-00C5-4142-915D-F3F57A46A7CE}" dt="2025-05-05T18:44:46.643" v="1" actId="47"/>
          <pc:sldLayoutMkLst>
            <pc:docMk/>
            <pc:sldMasterMk cId="0" sldId="2147483648"/>
            <pc:sldLayoutMk cId="0" sldId="2147483700"/>
          </pc:sldLayoutMkLst>
        </pc:sldLayoutChg>
      </pc:sldMasterChg>
      <pc:sldMasterChg chg="del delSldLayout">
        <pc:chgData name="ANRF – SECTION DE MONTREAL" userId="a8eb0554-a0cd-45a2-a80f-040da7f41ba8" providerId="ADAL" clId="{46E85367-00C5-4142-915D-F3F57A46A7CE}" dt="2025-05-05T18:56:18.866" v="5" actId="47"/>
        <pc:sldMasterMkLst>
          <pc:docMk/>
          <pc:sldMasterMk cId="0" sldId="2147483703"/>
        </pc:sldMasterMkLst>
        <pc:sldLayoutChg chg="del">
          <pc:chgData name="ANRF – SECTION DE MONTREAL" userId="a8eb0554-a0cd-45a2-a80f-040da7f41ba8" providerId="ADAL" clId="{46E85367-00C5-4142-915D-F3F57A46A7CE}" dt="2025-05-05T18:56:18.866" v="5" actId="47"/>
          <pc:sldLayoutMkLst>
            <pc:docMk/>
            <pc:sldMasterMk cId="0" sldId="2147483703"/>
            <pc:sldLayoutMk cId="0" sldId="2147483651"/>
          </pc:sldLayoutMkLst>
        </pc:sldLayoutChg>
        <pc:sldLayoutChg chg="del">
          <pc:chgData name="ANRF – SECTION DE MONTREAL" userId="a8eb0554-a0cd-45a2-a80f-040da7f41ba8" providerId="ADAL" clId="{46E85367-00C5-4142-915D-F3F57A46A7CE}" dt="2025-05-05T18:56:18.866" v="5" actId="47"/>
          <pc:sldLayoutMkLst>
            <pc:docMk/>
            <pc:sldMasterMk cId="0" sldId="2147483703"/>
            <pc:sldLayoutMk cId="0" sldId="2147483704"/>
          </pc:sldLayoutMkLst>
        </pc:sldLayoutChg>
      </pc:sldMasterChg>
      <pc:sldMasterChg chg="del delSldLayout">
        <pc:chgData name="ANRF – SECTION DE MONTREAL" userId="a8eb0554-a0cd-45a2-a80f-040da7f41ba8" providerId="ADAL" clId="{46E85367-00C5-4142-915D-F3F57A46A7CE}" dt="2025-05-05T18:56:18.866" v="5" actId="47"/>
        <pc:sldMasterMkLst>
          <pc:docMk/>
          <pc:sldMasterMk cId="3999386031" sldId="2147483740"/>
        </pc:sldMasterMkLst>
        <pc:sldLayoutChg chg="del">
          <pc:chgData name="ANRF – SECTION DE MONTREAL" userId="a8eb0554-a0cd-45a2-a80f-040da7f41ba8" providerId="ADAL" clId="{46E85367-00C5-4142-915D-F3F57A46A7CE}" dt="2025-05-05T18:56:18.866" v="5" actId="47"/>
          <pc:sldLayoutMkLst>
            <pc:docMk/>
            <pc:sldMasterMk cId="3999386031" sldId="2147483740"/>
            <pc:sldLayoutMk cId="453907759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0FBF9-BD67-49DE-89C4-13ECDAF4C438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B3FB-C893-4320-AC70-89192111326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370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930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090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71837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240"/>
            <a:ext cx="9144000" cy="138176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C49D263-A817-49DF-9C01-E6B1348A7DF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10529" y="264574"/>
            <a:ext cx="8712968" cy="2908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5DDFA7C-6FC1-4960-9F01-91A1CB1C7C65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43895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D29F38-4C17-4028-94E9-FF4C3BA9522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721349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ADA637-93E0-445E-B4C9-044ECFF36B97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798803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C268B71-8961-49B1-8412-280DB1E3E3C2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876257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C4E5EC7-8AB9-41C5-BAB0-51B473E8DEF6}"/>
              </a:ext>
            </a:extLst>
          </p:cNvPr>
          <p:cNvGrpSpPr/>
          <p:nvPr userDrawn="1"/>
        </p:nvGrpSpPr>
        <p:grpSpPr>
          <a:xfrm>
            <a:off x="685999" y="4794870"/>
            <a:ext cx="1536923" cy="144016"/>
            <a:chOff x="518969" y="4794870"/>
            <a:chExt cx="1679267" cy="144016"/>
          </a:xfrm>
        </p:grpSpPr>
        <p:sp>
          <p:nvSpPr>
            <p:cNvPr id="11" name="Rectangle 35">
              <a:extLst>
                <a:ext uri="{FF2B5EF4-FFF2-40B4-BE49-F238E27FC236}">
                  <a16:creationId xmlns:a16="http://schemas.microsoft.com/office/drawing/2014/main" id="{AD5ADEF5-98CF-44F5-B927-0ABE4B5064BB}"/>
                </a:ext>
              </a:extLst>
            </p:cNvPr>
            <p:cNvSpPr/>
            <p:nvPr/>
          </p:nvSpPr>
          <p:spPr>
            <a:xfrm>
              <a:off x="518969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2" name="Rectangle 36">
              <a:extLst>
                <a:ext uri="{FF2B5EF4-FFF2-40B4-BE49-F238E27FC236}">
                  <a16:creationId xmlns:a16="http://schemas.microsoft.com/office/drawing/2014/main" id="{B64D3123-74F8-4F59-89BE-08360DB96BF4}"/>
                </a:ext>
              </a:extLst>
            </p:cNvPr>
            <p:cNvSpPr/>
            <p:nvPr/>
          </p:nvSpPr>
          <p:spPr>
            <a:xfrm>
              <a:off x="796605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3" name="Rectangle 37">
              <a:extLst>
                <a:ext uri="{FF2B5EF4-FFF2-40B4-BE49-F238E27FC236}">
                  <a16:creationId xmlns:a16="http://schemas.microsoft.com/office/drawing/2014/main" id="{A49B52C1-E296-425D-8F1E-1D556DB8424A}"/>
                </a:ext>
              </a:extLst>
            </p:cNvPr>
            <p:cNvSpPr/>
            <p:nvPr/>
          </p:nvSpPr>
          <p:spPr>
            <a:xfrm>
              <a:off x="1076390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4" name="Rectangle 38">
              <a:extLst>
                <a:ext uri="{FF2B5EF4-FFF2-40B4-BE49-F238E27FC236}">
                  <a16:creationId xmlns:a16="http://schemas.microsoft.com/office/drawing/2014/main" id="{EB03ED15-C38C-4087-BFD3-EBAB1C8BCB95}"/>
                </a:ext>
              </a:extLst>
            </p:cNvPr>
            <p:cNvSpPr/>
            <p:nvPr/>
          </p:nvSpPr>
          <p:spPr>
            <a:xfrm>
              <a:off x="1358024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5" name="Rectangle 39">
              <a:extLst>
                <a:ext uri="{FF2B5EF4-FFF2-40B4-BE49-F238E27FC236}">
                  <a16:creationId xmlns:a16="http://schemas.microsoft.com/office/drawing/2014/main" id="{F0DC5F74-14C8-40A8-8107-ABF3D5E8F3AB}"/>
                </a:ext>
              </a:extLst>
            </p:cNvPr>
            <p:cNvSpPr/>
            <p:nvPr/>
          </p:nvSpPr>
          <p:spPr>
            <a:xfrm>
              <a:off x="1637808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6" name="Rectangle 40">
              <a:extLst>
                <a:ext uri="{FF2B5EF4-FFF2-40B4-BE49-F238E27FC236}">
                  <a16:creationId xmlns:a16="http://schemas.microsoft.com/office/drawing/2014/main" id="{FA8E7701-1896-4325-99B2-5FAC61C6BD96}"/>
                </a:ext>
              </a:extLst>
            </p:cNvPr>
            <p:cNvSpPr/>
            <p:nvPr/>
          </p:nvSpPr>
          <p:spPr>
            <a:xfrm>
              <a:off x="1916800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7E294D3-E216-490B-BF66-CE8EC9E68704}"/>
              </a:ext>
            </a:extLst>
          </p:cNvPr>
          <p:cNvGrpSpPr/>
          <p:nvPr userDrawn="1"/>
        </p:nvGrpSpPr>
        <p:grpSpPr>
          <a:xfrm>
            <a:off x="2763454" y="4794870"/>
            <a:ext cx="1536923" cy="144016"/>
            <a:chOff x="2655206" y="4794870"/>
            <a:chExt cx="1679267" cy="144016"/>
          </a:xfrm>
        </p:grpSpPr>
        <p:sp>
          <p:nvSpPr>
            <p:cNvPr id="18" name="Rectangle 42">
              <a:extLst>
                <a:ext uri="{FF2B5EF4-FFF2-40B4-BE49-F238E27FC236}">
                  <a16:creationId xmlns:a16="http://schemas.microsoft.com/office/drawing/2014/main" id="{07C8D70F-1915-4932-B821-CA5C2B851D51}"/>
                </a:ext>
              </a:extLst>
            </p:cNvPr>
            <p:cNvSpPr/>
            <p:nvPr/>
          </p:nvSpPr>
          <p:spPr>
            <a:xfrm>
              <a:off x="2655206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9" name="Rectangle 43">
              <a:extLst>
                <a:ext uri="{FF2B5EF4-FFF2-40B4-BE49-F238E27FC236}">
                  <a16:creationId xmlns:a16="http://schemas.microsoft.com/office/drawing/2014/main" id="{9A38780B-6EE8-4103-B454-04FF4DE8E204}"/>
                </a:ext>
              </a:extLst>
            </p:cNvPr>
            <p:cNvSpPr/>
            <p:nvPr/>
          </p:nvSpPr>
          <p:spPr>
            <a:xfrm>
              <a:off x="2932842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0" name="Rectangle 44">
              <a:extLst>
                <a:ext uri="{FF2B5EF4-FFF2-40B4-BE49-F238E27FC236}">
                  <a16:creationId xmlns:a16="http://schemas.microsoft.com/office/drawing/2014/main" id="{1CC2A210-1C71-467F-8110-95FF10C776A2}"/>
                </a:ext>
              </a:extLst>
            </p:cNvPr>
            <p:cNvSpPr/>
            <p:nvPr/>
          </p:nvSpPr>
          <p:spPr>
            <a:xfrm>
              <a:off x="3212627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1" name="Rectangle 45">
              <a:extLst>
                <a:ext uri="{FF2B5EF4-FFF2-40B4-BE49-F238E27FC236}">
                  <a16:creationId xmlns:a16="http://schemas.microsoft.com/office/drawing/2014/main" id="{442C1975-4F8B-4710-9011-5B7BE3BE04A9}"/>
                </a:ext>
              </a:extLst>
            </p:cNvPr>
            <p:cNvSpPr/>
            <p:nvPr/>
          </p:nvSpPr>
          <p:spPr>
            <a:xfrm>
              <a:off x="3494261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2" name="Rectangle 46">
              <a:extLst>
                <a:ext uri="{FF2B5EF4-FFF2-40B4-BE49-F238E27FC236}">
                  <a16:creationId xmlns:a16="http://schemas.microsoft.com/office/drawing/2014/main" id="{99991FC0-DE5D-485B-A2E7-467C7F2FDA2A}"/>
                </a:ext>
              </a:extLst>
            </p:cNvPr>
            <p:cNvSpPr/>
            <p:nvPr/>
          </p:nvSpPr>
          <p:spPr>
            <a:xfrm>
              <a:off x="3774045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EBE94D74-C917-4818-8E81-F498D0A2D98B}"/>
                </a:ext>
              </a:extLst>
            </p:cNvPr>
            <p:cNvSpPr/>
            <p:nvPr/>
          </p:nvSpPr>
          <p:spPr>
            <a:xfrm>
              <a:off x="4053037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A163698-67E5-4695-AC6D-3CAD20860F6B}"/>
              </a:ext>
            </a:extLst>
          </p:cNvPr>
          <p:cNvGrpSpPr/>
          <p:nvPr userDrawn="1"/>
        </p:nvGrpSpPr>
        <p:grpSpPr>
          <a:xfrm>
            <a:off x="4840908" y="4794870"/>
            <a:ext cx="1536923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012637EA-BF0B-48E4-ACAD-0896F4B2D3B7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54C6DA61-81B8-4C8E-B82E-34532B4603B5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CBF82173-D21E-4096-A7E0-7FB11629182D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9869367B-AADB-4512-A91A-E7F70BE26588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8F6211E9-6A70-44E3-91EE-49B34CC39CA4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1D78D025-BC48-4024-9B50-78151C34F8DD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52A91D7A-4B21-4147-95BC-3BBD1B98A66B}"/>
              </a:ext>
            </a:extLst>
          </p:cNvPr>
          <p:cNvGrpSpPr/>
          <p:nvPr userDrawn="1"/>
        </p:nvGrpSpPr>
        <p:grpSpPr>
          <a:xfrm>
            <a:off x="6918361" y="4794870"/>
            <a:ext cx="1536923" cy="144016"/>
            <a:chOff x="6927681" y="4794870"/>
            <a:chExt cx="1679267" cy="144016"/>
          </a:xfrm>
        </p:grpSpPr>
        <p:sp>
          <p:nvSpPr>
            <p:cNvPr id="32" name="Rectangle 57">
              <a:extLst>
                <a:ext uri="{FF2B5EF4-FFF2-40B4-BE49-F238E27FC236}">
                  <a16:creationId xmlns:a16="http://schemas.microsoft.com/office/drawing/2014/main" id="{3D06F016-0803-46C6-8CDB-EFBB1499D1E5}"/>
                </a:ext>
              </a:extLst>
            </p:cNvPr>
            <p:cNvSpPr/>
            <p:nvPr/>
          </p:nvSpPr>
          <p:spPr>
            <a:xfrm>
              <a:off x="6927681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3" name="Rectangle 58">
              <a:extLst>
                <a:ext uri="{FF2B5EF4-FFF2-40B4-BE49-F238E27FC236}">
                  <a16:creationId xmlns:a16="http://schemas.microsoft.com/office/drawing/2014/main" id="{E438FD44-E248-44F2-A1D7-37CA533BF2AE}"/>
                </a:ext>
              </a:extLst>
            </p:cNvPr>
            <p:cNvSpPr/>
            <p:nvPr/>
          </p:nvSpPr>
          <p:spPr>
            <a:xfrm>
              <a:off x="7205317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61B25684-F781-440E-BDB5-CA70F0E3DCCB}"/>
                </a:ext>
              </a:extLst>
            </p:cNvPr>
            <p:cNvSpPr/>
            <p:nvPr/>
          </p:nvSpPr>
          <p:spPr>
            <a:xfrm>
              <a:off x="7485102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5" name="Rectangle 60">
              <a:extLst>
                <a:ext uri="{FF2B5EF4-FFF2-40B4-BE49-F238E27FC236}">
                  <a16:creationId xmlns:a16="http://schemas.microsoft.com/office/drawing/2014/main" id="{8AD3F76A-18CD-4519-9537-34E9DBB3C3F6}"/>
                </a:ext>
              </a:extLst>
            </p:cNvPr>
            <p:cNvSpPr/>
            <p:nvPr/>
          </p:nvSpPr>
          <p:spPr>
            <a:xfrm>
              <a:off x="7766736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id="{42EF3A83-1905-4298-8091-FA1A4D438143}"/>
                </a:ext>
              </a:extLst>
            </p:cNvPr>
            <p:cNvSpPr/>
            <p:nvPr/>
          </p:nvSpPr>
          <p:spPr>
            <a:xfrm>
              <a:off x="8046520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6B951A8D-CB9D-4155-B56C-293764EC4B88}"/>
                </a:ext>
              </a:extLst>
            </p:cNvPr>
            <p:cNvSpPr/>
            <p:nvPr/>
          </p:nvSpPr>
          <p:spPr>
            <a:xfrm>
              <a:off x="8325512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714023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1518-3719-43EC-915F-C118E3E244D5}" type="datetime1">
              <a:rPr lang="fr-CA" smtClean="0"/>
              <a:t>2025-05-05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8744-CD59-488D-A62E-CC4AE21CDD4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9718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table, surfing, man&#10;&#10;Description automatically generated">
            <a:extLst>
              <a:ext uri="{FF2B5EF4-FFF2-40B4-BE49-F238E27FC236}">
                <a16:creationId xmlns:a16="http://schemas.microsoft.com/office/drawing/2014/main" id="{F527ECD6-5677-F746-B181-CA87BB565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89E6CC6-39BF-46E2-B1D0-7967F6F9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270" y="365125"/>
            <a:ext cx="496708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B79CB35-9B92-4624-B48F-C0CF7A2C5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270" y="1825625"/>
            <a:ext cx="49670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C1CE33F-5189-414B-9B26-A58EC61B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A1B086EF-1F45-4ECD-8D5C-3F0C3828F6F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E161DA4-AA69-44DA-AD82-6A3B9288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1571870-B8E8-4979-BDF5-9E965C35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83A218E8-C0C8-4525-BD5F-99356FF4A8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B4-8AE8-4C0A-AF7A-9EB18F2B4784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2317-1958-4732-A50D-99FF90596B1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8012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4B410-5495-4109-96D9-C6F6C5A1C866}" type="datetimeFigureOut"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2025-05-05</a:t>
            </a:fld>
            <a:endParaRPr kumimoji="0" lang="fr-CA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E8744-CD59-488D-A62E-CC4AE21CDD45}" type="slidenum">
              <a:rPr kumimoji="0" lang="fr-CA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CA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30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768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435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211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0977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571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543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947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418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16FEC3-BCBD-45E6-A17C-4DC31735F063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9E98BA-6CA9-4BA5-9D5F-45D467A16D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23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9" r:id="rId3"/>
    <p:sldLayoutId id="2147483664" r:id="rId4"/>
    <p:sldLayoutId id="2147483711" r:id="rId5"/>
    <p:sldLayoutId id="2147483666" r:id="rId6"/>
    <p:sldLayoutId id="2147483710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CD7FB13-E7E5-4B9A-9E20-49732466A9E7}" type="datetime1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DDE8744-CD59-488D-A62E-CC4AE21CDD45}" type="slidenum">
              <a:rPr lang="fr-CA" smtClean="0"/>
              <a:t>‹n°›</a:t>
            </a:fld>
            <a:endParaRPr lang="fr-C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49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55999-3F16-4981-A06E-18A5D24D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96D25-75A9-4D75-AB9A-6EE624DCA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9AF7A-EE03-4D7F-A307-7313D622B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086EF-1F45-4ECD-8D5C-3F0C3828F6F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F644-5B7A-41CE-AF8F-CD3A5E8C9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D2754-AA0C-4D86-9E6D-4B555D983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218E8-C0C8-4525-BD5F-99356FF4A842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57C97-E013-43FE-9E82-298502542D0C}"/>
              </a:ext>
            </a:extLst>
          </p:cNvPr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014953-82F7-4EF3-8CFB-C5EA554C47C0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E560A8-6351-4498-893D-9570E04A7A14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872D7E-C6E1-47AE-968B-325FA9FB1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D9864D-2D40-4BCD-B905-77BE8C94187D}"/>
              </a:ext>
            </a:extLst>
          </p:cNvPr>
          <p:cNvSpPr/>
          <p:nvPr userDrawn="1"/>
        </p:nvSpPr>
        <p:spPr>
          <a:xfrm>
            <a:off x="-88899" y="6959601"/>
            <a:ext cx="16257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1"/>
                </a:solidFill>
                <a:effectLst/>
                <a:latin typeface="Open Sans" panose="020B0606030504020204" pitchFamily="34" charset="0"/>
                <a:hlinkClick r:id="rId4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79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89B4-8AE8-4C0A-AF7A-9EB18F2B4784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02317-1958-4732-A50D-99FF90596B1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730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274B410-5495-4109-96D9-C6F6C5A1C866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DDE8744-CD59-488D-A62E-CC4AE21CDD45}" type="slidenum">
              <a:rPr lang="fr-CA" smtClean="0"/>
              <a:t>‹n°›</a:t>
            </a:fld>
            <a:endParaRPr lang="fr-C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38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Une image contenant plein air, ciel, arbre, eau&#10;&#10;Le contenu généré par l’IA peut être incorrect.">
            <a:extLst>
              <a:ext uri="{FF2B5EF4-FFF2-40B4-BE49-F238E27FC236}">
                <a16:creationId xmlns:a16="http://schemas.microsoft.com/office/drawing/2014/main" id="{9C867651-E6F2-64B2-6235-AC9234798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5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612E7E-4303-4409-096C-73AE36EE0FD0}"/>
              </a:ext>
            </a:extLst>
          </p:cNvPr>
          <p:cNvSpPr/>
          <p:nvPr/>
        </p:nvSpPr>
        <p:spPr>
          <a:xfrm>
            <a:off x="0" y="401853"/>
            <a:ext cx="91422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spc="50" dirty="0">
                <a:ln w="28575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SOLEIL DE MÉDITERRANÉE</a:t>
            </a:r>
            <a:endParaRPr lang="fr-FR" sz="4400" b="1" cap="none" spc="50" dirty="0">
              <a:ln w="28575" cmpd="sng">
                <a:solidFill>
                  <a:srgbClr val="00499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erdana Pro Black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CFE1ED-03FF-108E-F8EE-4223408ACBBB}"/>
              </a:ext>
            </a:extLst>
          </p:cNvPr>
          <p:cNvSpPr/>
          <p:nvPr/>
        </p:nvSpPr>
        <p:spPr>
          <a:xfrm>
            <a:off x="316523" y="2305373"/>
            <a:ext cx="8464062" cy="1891489"/>
          </a:xfrm>
          <a:prstGeom prst="rect">
            <a:avLst/>
          </a:prstGeom>
          <a:solidFill>
            <a:srgbClr val="00499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775889-3DF0-76BC-49F1-29461EFD10C3}"/>
              </a:ext>
            </a:extLst>
          </p:cNvPr>
          <p:cNvSpPr txBox="1"/>
          <p:nvPr/>
        </p:nvSpPr>
        <p:spPr>
          <a:xfrm>
            <a:off x="492369" y="2363989"/>
            <a:ext cx="80889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ESPAGNE</a:t>
            </a:r>
            <a:r>
              <a:rPr lang="fr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 • Costa </a:t>
            </a:r>
            <a:r>
              <a:rPr lang="fr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del</a:t>
            </a:r>
            <a:r>
              <a:rPr lang="fr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 Sol</a:t>
            </a:r>
          </a:p>
          <a:p>
            <a:pPr algn="ctr"/>
            <a:r>
              <a:rPr lang="fr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PORTUGAL</a:t>
            </a:r>
            <a:r>
              <a:rPr lang="fr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 • Algarve</a:t>
            </a:r>
          </a:p>
          <a:p>
            <a:pPr algn="ctr"/>
            <a:r>
              <a:rPr lang="fr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CROATIE</a:t>
            </a:r>
            <a:r>
              <a:rPr lang="fr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 • </a:t>
            </a:r>
            <a:r>
              <a:rPr lang="fr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Opatija</a:t>
            </a:r>
            <a:endParaRPr lang="fr-C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Light" panose="020F0502020204030204" pitchFamily="34" charset="0"/>
            </a:endParaRPr>
          </a:p>
          <a:p>
            <a:pPr algn="ctr"/>
            <a:r>
              <a:rPr lang="fr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ITALIE</a:t>
            </a:r>
            <a:r>
              <a:rPr lang="fr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 • Émilie-Romagne &amp; Côte Amalfitaine</a:t>
            </a:r>
          </a:p>
          <a:p>
            <a:pPr algn="ctr"/>
            <a:r>
              <a:rPr lang="fr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CORSE</a:t>
            </a:r>
            <a:r>
              <a:rPr lang="fr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 • Mini-Circuit &amp; Séjour</a:t>
            </a:r>
          </a:p>
          <a:p>
            <a:pPr algn="ctr"/>
            <a:r>
              <a:rPr lang="fr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TUNISIE</a:t>
            </a:r>
            <a:r>
              <a:rPr lang="fr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 • Mini-Circuit &amp; Séjour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832A45-967C-4F2E-6CDE-EFEBF099861F}"/>
              </a:ext>
            </a:extLst>
          </p:cNvPr>
          <p:cNvSpPr/>
          <p:nvPr/>
        </p:nvSpPr>
        <p:spPr>
          <a:xfrm>
            <a:off x="211015" y="2196122"/>
            <a:ext cx="8709104" cy="2117969"/>
          </a:xfrm>
          <a:prstGeom prst="rect">
            <a:avLst/>
          </a:prstGeom>
          <a:noFill/>
          <a:ln>
            <a:solidFill>
              <a:srgbClr val="0049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90A7FB-0D79-0E40-44AE-2DBB2CE9FA95}"/>
              </a:ext>
            </a:extLst>
          </p:cNvPr>
          <p:cNvSpPr/>
          <p:nvPr/>
        </p:nvSpPr>
        <p:spPr>
          <a:xfrm>
            <a:off x="59918" y="4942559"/>
            <a:ext cx="8720667" cy="923330"/>
          </a:xfrm>
          <a:prstGeom prst="rect">
            <a:avLst/>
          </a:prstGeom>
          <a:noFill/>
          <a:ln w="63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b="1" cap="none" spc="50" dirty="0">
                <a:ln w="12700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REPRÉSENTANTS FRANCOPHONES À DESTINATION</a:t>
            </a:r>
          </a:p>
          <a:p>
            <a:pPr algn="r"/>
            <a:r>
              <a:rPr lang="fr-FR" b="1" spc="50" dirty="0">
                <a:ln w="12700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FORMULE CLÉ EN MAIN</a:t>
            </a:r>
          </a:p>
          <a:p>
            <a:pPr algn="r"/>
            <a:r>
              <a:rPr lang="fr-FR" b="1" cap="none" spc="50" dirty="0">
                <a:ln w="12700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PLUSIEURS EXPÉRIENCES LOCALES INCLUSES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2761BB6-4002-0E34-25EE-0891ABE64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2744" y="6095926"/>
            <a:ext cx="1670106" cy="5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8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64A03C-5805-E4AB-37CC-02135AA55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0448"/>
            <a:ext cx="9144000" cy="12218894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82496A08-03EB-E828-3AB4-BC5B00418ABF}"/>
              </a:ext>
            </a:extLst>
          </p:cNvPr>
          <p:cNvGrpSpPr/>
          <p:nvPr/>
        </p:nvGrpSpPr>
        <p:grpSpPr>
          <a:xfrm>
            <a:off x="0" y="-107628"/>
            <a:ext cx="9144001" cy="3041416"/>
            <a:chOff x="0" y="-294121"/>
            <a:chExt cx="4186871" cy="173536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B99ECC2-3882-A6EA-815A-7BB7C008F010}"/>
                </a:ext>
              </a:extLst>
            </p:cNvPr>
            <p:cNvSpPr/>
            <p:nvPr/>
          </p:nvSpPr>
          <p:spPr>
            <a:xfrm>
              <a:off x="0" y="-232710"/>
              <a:ext cx="4186871" cy="1673955"/>
            </a:xfrm>
            <a:custGeom>
              <a:avLst/>
              <a:gdLst/>
              <a:ahLst/>
              <a:cxnLst/>
              <a:rect l="l" t="t" r="r" b="b"/>
              <a:pathLst>
                <a:path w="1850144" h="423249">
                  <a:moveTo>
                    <a:pt x="0" y="0"/>
                  </a:moveTo>
                  <a:lnTo>
                    <a:pt x="1850144" y="0"/>
                  </a:lnTo>
                  <a:lnTo>
                    <a:pt x="1850144" y="423249"/>
                  </a:lnTo>
                  <a:lnTo>
                    <a:pt x="0" y="423249"/>
                  </a:lnTo>
                  <a:lnTo>
                    <a:pt x="0" y="0"/>
                  </a:ln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fr-CA" sz="110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A18B5C1-1B79-BB34-79F6-3C48797CD8AD}"/>
                </a:ext>
              </a:extLst>
            </p:cNvPr>
            <p:cNvSpPr txBox="1"/>
            <p:nvPr/>
          </p:nvSpPr>
          <p:spPr>
            <a:xfrm>
              <a:off x="0" y="-294121"/>
              <a:ext cx="1850144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4690"/>
                </a:lnSpc>
              </a:pPr>
              <a:endParaRPr lang="en-US" sz="2000" dirty="0">
                <a:solidFill>
                  <a:srgbClr val="FFFFFF"/>
                </a:solidFill>
                <a:latin typeface="Merriweather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540FC5F-9A79-9F51-6220-32697BBE2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343" y="225937"/>
            <a:ext cx="1888182" cy="25165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09CC53-23EA-9A6F-9F91-1812B624D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471" y="225938"/>
            <a:ext cx="1888182" cy="251657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08530B-7EB3-CBE4-F435-67DD3C9BE45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0" y="61431"/>
            <a:ext cx="2511556" cy="1186562"/>
          </a:xfrm>
          <a:prstGeom prst="rect">
            <a:avLst/>
          </a:prstGeom>
        </p:spPr>
      </p:pic>
      <p:pic>
        <p:nvPicPr>
          <p:cNvPr id="9" name="Image 8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9E856600-7F12-7ED9-859F-DE1B6D29E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776"/>
            <a:ext cx="9144000" cy="159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CBEB2F-D9B3-069E-828B-8EA43C05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5" b="2"/>
          <a:stretch/>
        </p:blipFill>
        <p:spPr bwMode="auto">
          <a:xfrm>
            <a:off x="-1321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3E8F3A6-0E95-34DB-22A2-8454FB6CC81D}"/>
              </a:ext>
            </a:extLst>
          </p:cNvPr>
          <p:cNvSpPr/>
          <p:nvPr/>
        </p:nvSpPr>
        <p:spPr>
          <a:xfrm>
            <a:off x="668866" y="2226742"/>
            <a:ext cx="3166533" cy="5816600"/>
          </a:xfrm>
          <a:prstGeom prst="roundRect">
            <a:avLst/>
          </a:prstGeom>
          <a:solidFill>
            <a:srgbClr val="F3F3F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C36D20CA-9C4E-51DC-C14E-1E01D72CF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52"/>
          <a:stretch/>
        </p:blipFill>
        <p:spPr>
          <a:xfrm>
            <a:off x="-1519" y="874280"/>
            <a:ext cx="9141318" cy="1042998"/>
          </a:xfrm>
          <a:prstGeom prst="rect">
            <a:avLst/>
          </a:prstGeom>
        </p:spPr>
      </p:pic>
      <p:pic>
        <p:nvPicPr>
          <p:cNvPr id="11" name="Image 10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378393FC-AB95-3C57-8FCD-20A78AE80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33" y="5762035"/>
            <a:ext cx="2587252" cy="786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68455F-37CC-D243-6BA4-D24EE2880263}"/>
              </a:ext>
            </a:extLst>
          </p:cNvPr>
          <p:cNvSpPr/>
          <p:nvPr/>
        </p:nvSpPr>
        <p:spPr>
          <a:xfrm>
            <a:off x="651932" y="412615"/>
            <a:ext cx="2923170" cy="461665"/>
          </a:xfrm>
          <a:prstGeom prst="rect">
            <a:avLst/>
          </a:prstGeom>
          <a:noFill/>
          <a:ln w="63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2400" b="1" cap="none" spc="50" dirty="0">
                <a:ln w="12700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PROMOTIONS</a:t>
            </a:r>
          </a:p>
        </p:txBody>
      </p:sp>
      <p:pic>
        <p:nvPicPr>
          <p:cNvPr id="3" name="Picture 2" descr="dollar sign round&quot; Icon - Download for free – Iconduck">
            <a:extLst>
              <a:ext uri="{FF2B5EF4-FFF2-40B4-BE49-F238E27FC236}">
                <a16:creationId xmlns:a16="http://schemas.microsoft.com/office/drawing/2014/main" id="{AF72C355-F9AE-8C6A-040E-7434171B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612" y="1988450"/>
            <a:ext cx="1045039" cy="10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BDCB87-358C-AD80-41F7-E4A315475F4B}"/>
              </a:ext>
            </a:extLst>
          </p:cNvPr>
          <p:cNvSpPr txBox="1"/>
          <p:nvPr/>
        </p:nvSpPr>
        <p:spPr>
          <a:xfrm>
            <a:off x="855785" y="3259015"/>
            <a:ext cx="27193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rgbClr val="004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Promotion Réservez-tôt</a:t>
            </a:r>
          </a:p>
          <a:p>
            <a:pPr algn="ctr"/>
            <a:r>
              <a:rPr lang="fr-CA" sz="2400" b="1" dirty="0">
                <a:solidFill>
                  <a:srgbClr val="004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 EUROPE</a:t>
            </a:r>
          </a:p>
          <a:p>
            <a:pPr algn="ctr"/>
            <a:endParaRPr lang="fr-CA" sz="2400" b="1" dirty="0">
              <a:solidFill>
                <a:srgbClr val="0042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2000" b="1" dirty="0">
                <a:solidFill>
                  <a:srgbClr val="004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Réservez votre circuit sous acompte d’ici le</a:t>
            </a:r>
          </a:p>
          <a:p>
            <a:pPr algn="ctr"/>
            <a:r>
              <a:rPr lang="fr-CA" sz="2000" b="1" dirty="0">
                <a:solidFill>
                  <a:srgbClr val="004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avril 2025 et obtenez une réduction de</a:t>
            </a:r>
          </a:p>
          <a:p>
            <a:pPr algn="ctr"/>
            <a:r>
              <a:rPr lang="fr-CA" sz="2000" b="1" dirty="0">
                <a:solidFill>
                  <a:srgbClr val="004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100 $ par personne.</a:t>
            </a:r>
          </a:p>
        </p:txBody>
      </p:sp>
    </p:spTree>
    <p:extLst>
      <p:ext uri="{BB962C8B-B14F-4D97-AF65-F5344CB8AC3E}">
        <p14:creationId xmlns:p14="http://schemas.microsoft.com/office/powerpoint/2010/main" val="9765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0A151-EB36-6C1B-1F59-FADE87317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B1D71C5-0221-73D7-B320-4FDF0CE39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5"/>
          <a:stretch/>
        </p:blipFill>
        <p:spPr>
          <a:xfrm>
            <a:off x="0" y="2895600"/>
            <a:ext cx="9144000" cy="3488634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347FB7-4119-13E4-4B4C-0A00552E3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58" y="6352251"/>
            <a:ext cx="1011600" cy="314021"/>
          </a:xfrm>
          <a:prstGeom prst="rect">
            <a:avLst/>
          </a:prstGeom>
        </p:spPr>
      </p:pic>
      <p:pic>
        <p:nvPicPr>
          <p:cNvPr id="2050" name="Picture 2" descr="450+ Photos d'ailes d'avion [HD] | Télécharger des images gratuites sur  Unsplash">
            <a:extLst>
              <a:ext uri="{FF2B5EF4-FFF2-40B4-BE49-F238E27FC236}">
                <a16:creationId xmlns:a16="http://schemas.microsoft.com/office/drawing/2014/main" id="{F0B8256D-53F6-8548-32BC-0A3C764CF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5" r="26010"/>
          <a:stretch/>
        </p:blipFill>
        <p:spPr bwMode="auto">
          <a:xfrm>
            <a:off x="0" y="0"/>
            <a:ext cx="1029645" cy="24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rise Wallpapers (103 images) - WallpaperCat">
            <a:extLst>
              <a:ext uri="{FF2B5EF4-FFF2-40B4-BE49-F238E27FC236}">
                <a16:creationId xmlns:a16="http://schemas.microsoft.com/office/drawing/2014/main" id="{2BFB7858-890C-4E58-CFE6-BD0286D3A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4"/>
          <a:stretch/>
        </p:blipFill>
        <p:spPr bwMode="auto">
          <a:xfrm>
            <a:off x="1004244" y="-5139"/>
            <a:ext cx="1029645" cy="24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Back view of unrecognizable male traveler standing on wooden quay and  admiring amazing scenery of lake with turquoise water in mountains on foggy  day stock photo">
            <a:extLst>
              <a:ext uri="{FF2B5EF4-FFF2-40B4-BE49-F238E27FC236}">
                <a16:creationId xmlns:a16="http://schemas.microsoft.com/office/drawing/2014/main" id="{6D1AF2D4-30DC-CE94-2976-5586173B33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A95E67-9507-9766-62CB-8DB28F1E20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607" r="21227"/>
          <a:stretch/>
        </p:blipFill>
        <p:spPr>
          <a:xfrm>
            <a:off x="2033889" y="-2498"/>
            <a:ext cx="1029645" cy="2408074"/>
          </a:xfrm>
          <a:prstGeom prst="rect">
            <a:avLst/>
          </a:prstGeom>
        </p:spPr>
      </p:pic>
      <p:pic>
        <p:nvPicPr>
          <p:cNvPr id="2058" name="Picture 10" descr="Travel by Train: Canada's Rocky Mountaineer -- National Geographic Traveler">
            <a:extLst>
              <a:ext uri="{FF2B5EF4-FFF2-40B4-BE49-F238E27FC236}">
                <a16:creationId xmlns:a16="http://schemas.microsoft.com/office/drawing/2014/main" id="{72A981B2-0F51-494D-A3E9-B48F8BE0E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r="30125"/>
          <a:stretch/>
        </p:blipFill>
        <p:spPr bwMode="auto">
          <a:xfrm>
            <a:off x="3063534" y="0"/>
            <a:ext cx="1029647" cy="24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st 500+ Tropical Pictures | Download Free Images &amp; Stock Photos on  Unsplash">
            <a:extLst>
              <a:ext uri="{FF2B5EF4-FFF2-40B4-BE49-F238E27FC236}">
                <a16:creationId xmlns:a16="http://schemas.microsoft.com/office/drawing/2014/main" id="{8B6B37CF-EF29-95B9-59BA-E1BA3A4D5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28664"/>
          <a:stretch/>
        </p:blipFill>
        <p:spPr bwMode="auto">
          <a:xfrm>
            <a:off x="4093179" y="0"/>
            <a:ext cx="1029647" cy="240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0B9C76-273F-60BF-F780-0C7CD58C6DF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562" r="19562"/>
          <a:stretch/>
        </p:blipFill>
        <p:spPr>
          <a:xfrm>
            <a:off x="5083038" y="-5139"/>
            <a:ext cx="1029647" cy="2406594"/>
          </a:xfrm>
          <a:prstGeom prst="rect">
            <a:avLst/>
          </a:prstGeom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36256C4C-FF3F-971B-3F61-CFB0F33A5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3" r="3945"/>
          <a:stretch/>
        </p:blipFill>
        <p:spPr bwMode="auto">
          <a:xfrm>
            <a:off x="6104216" y="2640"/>
            <a:ext cx="1029647" cy="24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20 Photos to Inspire You to Visit French Polynesia • The Blonde Abroad">
            <a:extLst>
              <a:ext uri="{FF2B5EF4-FFF2-40B4-BE49-F238E27FC236}">
                <a16:creationId xmlns:a16="http://schemas.microsoft.com/office/drawing/2014/main" id="{8C96B3F7-94FB-2CB9-8337-E358487D0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0" r="14189"/>
          <a:stretch/>
        </p:blipFill>
        <p:spPr bwMode="auto">
          <a:xfrm>
            <a:off x="7133859" y="-3977"/>
            <a:ext cx="1029647" cy="240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okyo, Japan">
            <a:extLst>
              <a:ext uri="{FF2B5EF4-FFF2-40B4-BE49-F238E27FC236}">
                <a16:creationId xmlns:a16="http://schemas.microsoft.com/office/drawing/2014/main" id="{FE08F126-0817-C591-85CA-3D319356E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2"/>
          <a:stretch/>
        </p:blipFill>
        <p:spPr bwMode="auto">
          <a:xfrm>
            <a:off x="8163501" y="2642"/>
            <a:ext cx="1029646" cy="240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1C8A5A-5C1C-E30D-CB40-C92E3CC5E7E1}"/>
              </a:ext>
            </a:extLst>
          </p:cNvPr>
          <p:cNvSpPr/>
          <p:nvPr/>
        </p:nvSpPr>
        <p:spPr>
          <a:xfrm>
            <a:off x="-25403" y="2336800"/>
            <a:ext cx="9218550" cy="143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Image 12" descr="Une image contenant texte, Polic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510CCC4-0520-C39A-1064-88D10159FA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" y="212258"/>
            <a:ext cx="9141318" cy="26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5E5E4D78-E981-294A-F2B4-C02038E3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93031" y="1885950"/>
            <a:ext cx="6379369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146D37F-ED3C-62A4-6544-D967810FCF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333" t="54638" r="30897" b="8485"/>
          <a:stretch/>
        </p:blipFill>
        <p:spPr>
          <a:xfrm rot="317988">
            <a:off x="7369472" y="430872"/>
            <a:ext cx="1318538" cy="2558593"/>
          </a:xfrm>
          <a:prstGeom prst="rect">
            <a:avLst/>
          </a:prstGeom>
        </p:spPr>
      </p:pic>
      <p:pic>
        <p:nvPicPr>
          <p:cNvPr id="11" name="Image 10" descr="Une image contenant Police, text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1C5CCCCA-0C06-3A77-397A-8208CC5B1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69" y="1995040"/>
            <a:ext cx="6400862" cy="2867919"/>
          </a:xfrm>
          <a:prstGeom prst="rect">
            <a:avLst/>
          </a:prstGeom>
        </p:spPr>
      </p:pic>
      <p:pic>
        <p:nvPicPr>
          <p:cNvPr id="4" name="Image 3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A0307B6C-E339-7FB6-5415-16ED94C18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898" y="6095926"/>
            <a:ext cx="1671799" cy="5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057602-3A7A-1B64-519B-6F24E5792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0"/>
            <a:ext cx="9144000" cy="48732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88BAC4-647C-A0FC-52CA-0D1269497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0092"/>
            <a:ext cx="9144000" cy="25084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D0A1E1-6E54-FABD-9E57-5BF8EDB877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974" t="58645" r="7064" b="9575"/>
          <a:stretch/>
        </p:blipFill>
        <p:spPr>
          <a:xfrm>
            <a:off x="4302365" y="5462954"/>
            <a:ext cx="4634371" cy="13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28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C15491-0878-16B5-83CB-679889DBF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5244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B9A5F6-A2C5-8A7E-CB11-12EBEB539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785" y="3429000"/>
            <a:ext cx="9237785" cy="38314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D9A480-66C9-2436-B398-E52D4DE09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6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93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34C1C5-01A7-3561-E23F-C344CC8C2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45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BCD4B1-B603-01EF-36AB-D995DE30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09"/>
          <a:stretch/>
        </p:blipFill>
        <p:spPr>
          <a:xfrm>
            <a:off x="-46892" y="5054546"/>
            <a:ext cx="9190892" cy="12242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274A0F-0752-8201-FDE9-B9F00EC2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721"/>
          <a:stretch/>
        </p:blipFill>
        <p:spPr>
          <a:xfrm>
            <a:off x="0" y="5889772"/>
            <a:ext cx="9190892" cy="968228"/>
          </a:xfrm>
          <a:prstGeom prst="rect">
            <a:avLst/>
          </a:prstGeom>
        </p:spPr>
      </p:pic>
      <p:pic>
        <p:nvPicPr>
          <p:cNvPr id="12290" name="Picture 2" descr="Safari Afrique du sud | Prestige Voyages en Afrique du Sud">
            <a:extLst>
              <a:ext uri="{FF2B5EF4-FFF2-40B4-BE49-F238E27FC236}">
                <a16:creationId xmlns:a16="http://schemas.microsoft.com/office/drawing/2014/main" id="{E1C9B07B-6D99-7BED-F1B7-2C28A3B6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62" y="5688624"/>
            <a:ext cx="1559169" cy="116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oyage Ouest Canada - Aventures dans l'Ouest Canadien">
            <a:extLst>
              <a:ext uri="{FF2B5EF4-FFF2-40B4-BE49-F238E27FC236}">
                <a16:creationId xmlns:a16="http://schemas.microsoft.com/office/drawing/2014/main" id="{5968162F-E2CD-13EA-3BC3-E667BB67B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31" y="5688623"/>
            <a:ext cx="1661063" cy="116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Le Vietnam à la carte">
            <a:extLst>
              <a:ext uri="{FF2B5EF4-FFF2-40B4-BE49-F238E27FC236}">
                <a16:creationId xmlns:a16="http://schemas.microsoft.com/office/drawing/2014/main" id="{9A5A3F17-3599-85B2-82BD-93119542E3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6AFCC9-7CEC-461A-870B-E6148A608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094" y="5680297"/>
            <a:ext cx="1797245" cy="1198164"/>
          </a:xfrm>
          <a:prstGeom prst="rect">
            <a:avLst/>
          </a:prstGeom>
        </p:spPr>
      </p:pic>
      <p:pic>
        <p:nvPicPr>
          <p:cNvPr id="12296" name="Picture 8" descr="Les 10 meilleurs circuits Grèce au départ de Athènes - TourRadar">
            <a:extLst>
              <a:ext uri="{FF2B5EF4-FFF2-40B4-BE49-F238E27FC236}">
                <a16:creationId xmlns:a16="http://schemas.microsoft.com/office/drawing/2014/main" id="{06949379-BB1D-F027-5F1A-1CC52F69D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39" y="5676314"/>
            <a:ext cx="2215661" cy="118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Milan: Cinque Terre Full-Day Guided Trip With Cruise in Milan">
            <a:extLst>
              <a:ext uri="{FF2B5EF4-FFF2-40B4-BE49-F238E27FC236}">
                <a16:creationId xmlns:a16="http://schemas.microsoft.com/office/drawing/2014/main" id="{CB4AD15A-A3B0-96B3-F90F-C312D19D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8622"/>
            <a:ext cx="1910862" cy="11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212A8F-4F7E-0C29-0EBB-B7CF46AB220D}"/>
              </a:ext>
            </a:extLst>
          </p:cNvPr>
          <p:cNvSpPr/>
          <p:nvPr/>
        </p:nvSpPr>
        <p:spPr>
          <a:xfrm>
            <a:off x="-46892" y="5638800"/>
            <a:ext cx="9190892" cy="63945"/>
          </a:xfrm>
          <a:prstGeom prst="rect">
            <a:avLst/>
          </a:prstGeom>
          <a:solidFill>
            <a:srgbClr val="0A25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626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656EE-DBB8-27F2-DEA1-211364E5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Espace réservé du contenu 8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30190B54-60C2-6EB3-BB67-BF8F70023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70" y="3298728"/>
            <a:ext cx="5489459" cy="1405131"/>
          </a:xfrm>
        </p:spPr>
      </p:pic>
      <p:pic>
        <p:nvPicPr>
          <p:cNvPr id="4" name="Image 3" descr="Une image contenant texte, collage, capture d’écran, graphisme&#10;&#10;Description générée automatiquement">
            <a:extLst>
              <a:ext uri="{FF2B5EF4-FFF2-40B4-BE49-F238E27FC236}">
                <a16:creationId xmlns:a16="http://schemas.microsoft.com/office/drawing/2014/main" id="{4C56D3D1-5F3E-FF48-18B5-A9AB759CF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6943E3-DFE4-3BC8-2CC2-1475013649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94" b="36304"/>
          <a:stretch/>
        </p:blipFill>
        <p:spPr>
          <a:xfrm>
            <a:off x="5182423" y="588934"/>
            <a:ext cx="4875976" cy="6470543"/>
          </a:xfrm>
          <a:prstGeom prst="rect">
            <a:avLst/>
          </a:prstGeom>
        </p:spPr>
      </p:pic>
      <p:pic>
        <p:nvPicPr>
          <p:cNvPr id="8" name="Image 7" descr="Une image contenant Police, typographie, Graphique, calligraphie&#10;&#10;Le contenu généré par l’IA peut être incorrect.">
            <a:extLst>
              <a:ext uri="{FF2B5EF4-FFF2-40B4-BE49-F238E27FC236}">
                <a16:creationId xmlns:a16="http://schemas.microsoft.com/office/drawing/2014/main" id="{9A65CC25-38E7-580F-83F7-53888B3DD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62" y="1831229"/>
            <a:ext cx="8321121" cy="45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tents Slide Master">
  <a:themeElements>
    <a:clrScheme name="ALLPPT-NEWYOR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AB8"/>
      </a:accent1>
      <a:accent2>
        <a:srgbClr val="58CCFE"/>
      </a:accent2>
      <a:accent3>
        <a:srgbClr val="68D6D8"/>
      </a:accent3>
      <a:accent4>
        <a:srgbClr val="006AB8"/>
      </a:accent4>
      <a:accent5>
        <a:srgbClr val="58CCFE"/>
      </a:accent5>
      <a:accent6>
        <a:srgbClr val="68D6D8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PresentationGO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Intégral">
  <a:themeElements>
    <a:clrScheme name="Personnalisé 4">
      <a:dk1>
        <a:sysClr val="windowText" lastClr="000000"/>
      </a:dk1>
      <a:lt1>
        <a:sysClr val="window" lastClr="FFFFFF"/>
      </a:lt1>
      <a:dk2>
        <a:srgbClr val="1A45A6"/>
      </a:dk2>
      <a:lt2>
        <a:srgbClr val="DFE3E5"/>
      </a:lt2>
      <a:accent1>
        <a:srgbClr val="000000"/>
      </a:accent1>
      <a:accent2>
        <a:srgbClr val="1A45A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795a551-6c7f-4106-b0d5-8a94f28f724c" xsi:nil="true"/>
    <lcf76f155ced4ddcb4097134ff3c332f xmlns="4810cbac-0d19-4fc3-ade1-7c0b5274a0f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B17403E310146812B0283AF9193A7" ma:contentTypeVersion="19" ma:contentTypeDescription="Crée un document." ma:contentTypeScope="" ma:versionID="b37674c802d134c48c7d0a3763b34d7e">
  <xsd:schema xmlns:xsd="http://www.w3.org/2001/XMLSchema" xmlns:xs="http://www.w3.org/2001/XMLSchema" xmlns:p="http://schemas.microsoft.com/office/2006/metadata/properties" xmlns:ns2="7795a551-6c7f-4106-b0d5-8a94f28f724c" xmlns:ns3="4810cbac-0d19-4fc3-ade1-7c0b5274a0f1" targetNamespace="http://schemas.microsoft.com/office/2006/metadata/properties" ma:root="true" ma:fieldsID="9279062b705d8d1f09309f3ec480976e" ns2:_="" ns3:_="">
    <xsd:import namespace="7795a551-6c7f-4106-b0d5-8a94f28f724c"/>
    <xsd:import namespace="4810cbac-0d19-4fc3-ade1-7c0b5274a0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5a551-6c7f-4106-b0d5-8a94f28f72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c12257-8d6b-4dae-9618-5d4c5c15e55a}" ma:internalName="TaxCatchAll" ma:showField="CatchAllData" ma:web="7795a551-6c7f-4106-b0d5-8a94f28f72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0cbac-0d19-4fc3-ade1-7c0b5274a0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dbd7c350-82b7-4bb7-9bb3-f704b35ce5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1A14EC-59CA-4EA6-A7BB-FF4C0F0781E8}">
  <ds:schemaRefs>
    <ds:schemaRef ds:uri="http://schemas.microsoft.com/office/2006/metadata/properties"/>
    <ds:schemaRef ds:uri="http://schemas.microsoft.com/office/infopath/2007/PartnerControls"/>
    <ds:schemaRef ds:uri="7795a551-6c7f-4106-b0d5-8a94f28f724c"/>
    <ds:schemaRef ds:uri="4810cbac-0d19-4fc3-ade1-7c0b5274a0f1"/>
  </ds:schemaRefs>
</ds:datastoreItem>
</file>

<file path=customXml/itemProps2.xml><?xml version="1.0" encoding="utf-8"?>
<ds:datastoreItem xmlns:ds="http://schemas.openxmlformats.org/officeDocument/2006/customXml" ds:itemID="{24DCB0A7-3F7A-4B16-B92A-A5502BAF72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46D021-5F9F-4C49-8336-2E5C55C66D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5a551-6c7f-4106-b0d5-8a94f28f724c"/>
    <ds:schemaRef ds:uri="4810cbac-0d19-4fc3-ade1-7c0b5274a0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1888</TotalTime>
  <Words>67</Words>
  <Application>Microsoft Office PowerPoint</Application>
  <PresentationFormat>Affichage à l'écran (4:3)</PresentationFormat>
  <Paragraphs>17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9</vt:i4>
      </vt:variant>
    </vt:vector>
  </HeadingPairs>
  <TitlesOfParts>
    <vt:vector size="28" baseType="lpstr">
      <vt:lpstr>Aptos</vt:lpstr>
      <vt:lpstr>Aptos Display</vt:lpstr>
      <vt:lpstr>Aptos ExtraBold</vt:lpstr>
      <vt:lpstr>Aptos Light</vt:lpstr>
      <vt:lpstr>Arial</vt:lpstr>
      <vt:lpstr>Calibri</vt:lpstr>
      <vt:lpstr>Calibri Light</vt:lpstr>
      <vt:lpstr>Merriweather</vt:lpstr>
      <vt:lpstr>Open Sans</vt:lpstr>
      <vt:lpstr>Tw Cen MT</vt:lpstr>
      <vt:lpstr>Tw Cen MT Condensed</vt:lpstr>
      <vt:lpstr>Verdana Pro Black</vt:lpstr>
      <vt:lpstr>Wingdings 3</vt:lpstr>
      <vt:lpstr>Thème Office</vt:lpstr>
      <vt:lpstr>Contents Slide Master</vt:lpstr>
      <vt:lpstr>1_Intégral</vt:lpstr>
      <vt:lpstr>PresentationGO</vt:lpstr>
      <vt:lpstr>Thème Office</vt:lpstr>
      <vt:lpstr>Intégral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Josée Rouleau</dc:creator>
  <cp:lastModifiedBy>ANRF – SECTION DE MONTREAL</cp:lastModifiedBy>
  <cp:revision>5</cp:revision>
  <dcterms:created xsi:type="dcterms:W3CDTF">2025-02-27T13:35:02Z</dcterms:created>
  <dcterms:modified xsi:type="dcterms:W3CDTF">2025-05-05T18:56:28Z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0x010100E1CB17403E310146812B0283AF9193A7</vt:lpwstr>
  </property>
  <property fmtid="{D5CDD505-2E9C-101B-9397-08002B2CF9AE}" pid="3" name="MediaServiceImageTags">
    <vt:lpwstr/>
  </property>
</Properties>
</file>